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3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30"/>
  </p:notesMasterIdLst>
  <p:sldIdLst>
    <p:sldId id="256" r:id="rId2"/>
    <p:sldId id="305" r:id="rId3"/>
    <p:sldId id="303" r:id="rId4"/>
    <p:sldId id="304" r:id="rId5"/>
    <p:sldId id="285" r:id="rId6"/>
    <p:sldId id="264" r:id="rId7"/>
    <p:sldId id="292" r:id="rId8"/>
    <p:sldId id="274" r:id="rId9"/>
    <p:sldId id="295" r:id="rId10"/>
    <p:sldId id="275" r:id="rId11"/>
    <p:sldId id="268" r:id="rId12"/>
    <p:sldId id="280" r:id="rId13"/>
    <p:sldId id="257" r:id="rId14"/>
    <p:sldId id="269" r:id="rId15"/>
    <p:sldId id="273" r:id="rId16"/>
    <p:sldId id="281" r:id="rId17"/>
    <p:sldId id="278" r:id="rId18"/>
    <p:sldId id="282" r:id="rId19"/>
    <p:sldId id="276" r:id="rId20"/>
    <p:sldId id="286" r:id="rId21"/>
    <p:sldId id="283" r:id="rId22"/>
    <p:sldId id="297" r:id="rId23"/>
    <p:sldId id="298" r:id="rId24"/>
    <p:sldId id="258" r:id="rId25"/>
    <p:sldId id="291" r:id="rId26"/>
    <p:sldId id="270" r:id="rId27"/>
    <p:sldId id="288" r:id="rId28"/>
    <p:sldId id="27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 autoAdjust="0"/>
    <p:restoredTop sz="94599"/>
  </p:normalViewPr>
  <p:slideViewPr>
    <p:cSldViewPr snapToGrid="0">
      <p:cViewPr varScale="1">
        <p:scale>
          <a:sx n="94" d="100"/>
          <a:sy n="94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c:spPr>
          <c:invertIfNegative val="0"/>
          <c:dLbls>
            <c:dLbl>
              <c:idx val="0"/>
              <c:layout>
                <c:manualLayout>
                  <c:x val="2.7777777777777599E-2"/>
                  <c:y val="-2.408026755852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88B-4D6A-B5C1-F3D3C8EDE1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ინსულტის რაოდენობა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8B-4D6A-B5C1-F3D3C8EDE1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932367149758454E-2"/>
                  <c:y val="-2.1404682274247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8B-4D6A-B5C1-F3D3C8EDE1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ინსულტის რაოდენობა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5902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8B-4D6A-B5C1-F3D3C8EDE11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946859903381644E-2"/>
                  <c:y val="-2.9431438127090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88B-4D6A-B5C1-F3D3C8EDE1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ინსულტის რაოდენობა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8B-4D6A-B5C1-F3D3C8EDE1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37"/>
        <c:overlap val="-20"/>
        <c:axId val="439515439"/>
        <c:axId val="853615887"/>
      </c:barChart>
      <c:catAx>
        <c:axId val="43951543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53615887"/>
        <c:crosses val="autoZero"/>
        <c:auto val="1"/>
        <c:lblAlgn val="ctr"/>
        <c:lblOffset val="100"/>
        <c:noMultiLvlLbl val="0"/>
      </c:catAx>
      <c:valAx>
        <c:axId val="85361588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395154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2787399468043083"/>
          <c:w val="6.4503879949788887E-2"/>
          <c:h val="0.405540989650541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0230033737426124"/>
          <c:w val="0.97342995169082125"/>
          <c:h val="0.78581606527125281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C62A-4754-9FBC-9E7DEC15DEF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C62A-4754-9FBC-9E7DEC15DEF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C62A-4754-9FBC-9E7DEC15DEF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C62A-4754-9FBC-9E7DEC15DEF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C62A-4754-9FBC-9E7DEC15DEF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C62A-4754-9FBC-9E7DEC15DEF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C62A-4754-9FBC-9E7DEC15DEF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C62A-4754-9FBC-9E7DEC15DEF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C62A-4754-9FBC-9E7DEC15DEF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C62A-4754-9FBC-9E7DEC15DE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Sheet1!$G$4:$G$8</c:f>
              <c:strCache>
                <c:ptCount val="5"/>
                <c:pt idx="0">
                  <c:v>სრული გამოჯანმრთელება</c:v>
                </c:pt>
                <c:pt idx="1">
                  <c:v>მსუბუქი ფუნქციური დარღვევები</c:v>
                </c:pt>
                <c:pt idx="2">
                  <c:v>საშუალო და მძიმე ფუნქციური დარღვევები</c:v>
                </c:pt>
                <c:pt idx="3">
                  <c:v>პალიატიური მეთვალყურეობა</c:v>
                </c:pt>
                <c:pt idx="4">
                  <c:v>ლეტალობა</c:v>
                </c:pt>
              </c:strCache>
            </c:strRef>
          </c:cat>
          <c:val>
            <c:numRef>
              <c:f>Sheet1!$H$4:$H$8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2">
                  <c:v>0.4</c:v>
                </c:pt>
                <c:pt idx="3">
                  <c:v>0.1</c:v>
                </c:pt>
                <c:pt idx="4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62A-4754-9FBC-9E7DEC15DEF5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029C8-BE51-1A4D-8950-1307E50EECC6}" type="doc">
      <dgm:prSet loTypeId="urn:microsoft.com/office/officeart/2008/layout/LinedLis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1D471A-752C-0542-B31D-33F410BAB065}">
      <dgm:prSet phldrT="[Text]" custT="1"/>
      <dgm:spPr>
        <a:solidFill>
          <a:schemeClr val="tx2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>
          <a:glow rad="101600">
            <a:schemeClr val="accent3">
              <a:satMod val="175000"/>
              <a:alpha val="40000"/>
            </a:scheme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449927" tIns="27940" rIns="27940" bIns="27940" numCol="1" spcCol="1270" anchor="ctr" anchorCtr="0"/>
        <a:lstStyle/>
        <a:p>
          <a:pPr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მსოფლიოში ცერებროვასკულური დაავადებები სიკვდილობის წამყვანი მიზეზია (</a:t>
          </a:r>
          <a:r>
            <a:rPr lang="en-US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WHO)</a:t>
          </a:r>
          <a:endParaRPr lang="en-US" sz="1700" kern="1200" dirty="0"/>
        </a:p>
      </dgm:t>
    </dgm:pt>
    <dgm:pt modelId="{839E703B-FCF2-EC45-B378-EB0863F34328}" type="parTrans" cxnId="{3096B8A1-E607-1A47-AD55-ABA60DEC9F46}">
      <dgm:prSet/>
      <dgm:spPr/>
      <dgm:t>
        <a:bodyPr/>
        <a:lstStyle/>
        <a:p>
          <a:endParaRPr lang="en-US"/>
        </a:p>
      </dgm:t>
    </dgm:pt>
    <dgm:pt modelId="{AC709025-66B5-6841-86AD-B203150A6F26}" type="sibTrans" cxnId="{3096B8A1-E607-1A47-AD55-ABA60DEC9F46}">
      <dgm:prSet/>
      <dgm:spPr/>
      <dgm:t>
        <a:bodyPr/>
        <a:lstStyle/>
        <a:p>
          <a:endParaRPr lang="en-US"/>
        </a:p>
      </dgm:t>
    </dgm:pt>
    <dgm:pt modelId="{833AE0B0-B93B-C04E-BBA2-5BACF53FE456}">
      <dgm:prSet custT="1"/>
      <dgm:spPr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ყოველწლიურად ინსულტის დაახლოებთ 13.7 მილიონი ახალი შემთხვევა და  ინსულტით გამოწვეული 5.5 მილიონი გარდაცვალება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29A32367-F235-E54F-9332-3583BB0F09B8}" type="parTrans" cxnId="{D5A65679-9D9C-564D-A5AE-399448A7E101}">
      <dgm:prSet/>
      <dgm:spPr/>
      <dgm:t>
        <a:bodyPr/>
        <a:lstStyle/>
        <a:p>
          <a:endParaRPr lang="en-US"/>
        </a:p>
      </dgm:t>
    </dgm:pt>
    <dgm:pt modelId="{96057D03-C291-3644-A936-F66C8285D8C1}" type="sibTrans" cxnId="{D5A65679-9D9C-564D-A5AE-399448A7E101}">
      <dgm:prSet/>
      <dgm:spPr/>
      <dgm:t>
        <a:bodyPr/>
        <a:lstStyle/>
        <a:p>
          <a:endParaRPr lang="en-US"/>
        </a:p>
      </dgm:t>
    </dgm:pt>
    <dgm:pt modelId="{3A4B58A1-DB7A-9040-AC4E-27A63919DB71}">
      <dgm:prSet custT="1"/>
      <dgm:spPr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მაღალი შეზღუდული შესაძლებლობების განვითარების  გამოსავალი 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5CC35B38-35E7-8344-B7FD-D4B049B42B96}" type="parTrans" cxnId="{799B0F69-E13A-7541-A87A-DA8B4FCC09B2}">
      <dgm:prSet/>
      <dgm:spPr/>
      <dgm:t>
        <a:bodyPr/>
        <a:lstStyle/>
        <a:p>
          <a:endParaRPr lang="en-US"/>
        </a:p>
      </dgm:t>
    </dgm:pt>
    <dgm:pt modelId="{84E5CC22-AF08-1648-BC5F-5C9D8FD76AE1}" type="sibTrans" cxnId="{799B0F69-E13A-7541-A87A-DA8B4FCC09B2}">
      <dgm:prSet/>
      <dgm:spPr/>
      <dgm:t>
        <a:bodyPr/>
        <a:lstStyle/>
        <a:p>
          <a:endParaRPr lang="en-US"/>
        </a:p>
      </dgm:t>
    </dgm:pt>
    <dgm:pt modelId="{487CADF3-B2CA-1740-944D-417F1B5FCF82}">
      <dgm:prSet custT="1"/>
      <dgm:spPr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დემენციისა და დეპრესიის ერთ-ერთ წამყვანი მიზეზი</a:t>
          </a:r>
        </a:p>
      </dgm:t>
    </dgm:pt>
    <dgm:pt modelId="{57351CEE-179A-F24B-B1E5-A65F53A60C63}" type="parTrans" cxnId="{54BAAA1E-73DA-334C-A52D-96BB2A8B8875}">
      <dgm:prSet/>
      <dgm:spPr/>
      <dgm:t>
        <a:bodyPr/>
        <a:lstStyle/>
        <a:p>
          <a:endParaRPr lang="en-US"/>
        </a:p>
      </dgm:t>
    </dgm:pt>
    <dgm:pt modelId="{F9853BDB-DBC2-A34D-A7B9-7630E2C97166}" type="sibTrans" cxnId="{54BAAA1E-73DA-334C-A52D-96BB2A8B8875}">
      <dgm:prSet/>
      <dgm:spPr/>
      <dgm:t>
        <a:bodyPr/>
        <a:lstStyle/>
        <a:p>
          <a:endParaRPr lang="en-US"/>
        </a:p>
      </dgm:t>
    </dgm:pt>
    <dgm:pt modelId="{592609A4-8339-9548-81AC-6A52DB439993}" type="pres">
      <dgm:prSet presAssocID="{830029C8-BE51-1A4D-8950-1307E50EECC6}" presName="vert0" presStyleCnt="0">
        <dgm:presLayoutVars>
          <dgm:dir/>
          <dgm:animOne val="branch"/>
          <dgm:animLvl val="lvl"/>
        </dgm:presLayoutVars>
      </dgm:prSet>
      <dgm:spPr/>
    </dgm:pt>
    <dgm:pt modelId="{BE5FFC0C-6515-6D48-B24E-47A591AD23DB}" type="pres">
      <dgm:prSet presAssocID="{6D1D471A-752C-0542-B31D-33F410BAB065}" presName="thickLine" presStyleLbl="alignNode1" presStyleIdx="0" presStyleCnt="4"/>
      <dgm:spPr/>
    </dgm:pt>
    <dgm:pt modelId="{B8A07D7B-E1EE-414C-B6FF-493CF40A0170}" type="pres">
      <dgm:prSet presAssocID="{6D1D471A-752C-0542-B31D-33F410BAB065}" presName="horz1" presStyleCnt="0"/>
      <dgm:spPr/>
    </dgm:pt>
    <dgm:pt modelId="{E37BF01A-A0BF-8347-935F-2170CAA79EF2}" type="pres">
      <dgm:prSet presAssocID="{6D1D471A-752C-0542-B31D-33F410BAB065}" presName="tx1" presStyleLbl="revTx" presStyleIdx="0" presStyleCnt="4"/>
      <dgm:spPr>
        <a:xfrm>
          <a:off x="0" y="0"/>
          <a:ext cx="5157787" cy="1051112"/>
        </a:xfrm>
        <a:prstGeom prst="rect">
          <a:avLst/>
        </a:prstGeom>
      </dgm:spPr>
    </dgm:pt>
    <dgm:pt modelId="{C575074E-F097-FD4C-8A0F-B0F94E9F8ECB}" type="pres">
      <dgm:prSet presAssocID="{6D1D471A-752C-0542-B31D-33F410BAB065}" presName="vert1" presStyleCnt="0"/>
      <dgm:spPr/>
    </dgm:pt>
    <dgm:pt modelId="{8F364695-030C-DB4E-A20F-C03B98BD9860}" type="pres">
      <dgm:prSet presAssocID="{833AE0B0-B93B-C04E-BBA2-5BACF53FE456}" presName="thickLine" presStyleLbl="alignNode1" presStyleIdx="1" presStyleCnt="4"/>
      <dgm:spPr/>
    </dgm:pt>
    <dgm:pt modelId="{383DC2F7-66A5-7147-BC50-393C01FAC55B}" type="pres">
      <dgm:prSet presAssocID="{833AE0B0-B93B-C04E-BBA2-5BACF53FE456}" presName="horz1" presStyleCnt="0"/>
      <dgm:spPr/>
    </dgm:pt>
    <dgm:pt modelId="{7588791E-4204-404F-A692-C1316879AECB}" type="pres">
      <dgm:prSet presAssocID="{833AE0B0-B93B-C04E-BBA2-5BACF53FE456}" presName="tx1" presStyleLbl="revTx" presStyleIdx="1" presStyleCnt="4"/>
      <dgm:spPr>
        <a:xfrm>
          <a:off x="0" y="1051112"/>
          <a:ext cx="5157787" cy="1051112"/>
        </a:xfrm>
        <a:prstGeom prst="rect">
          <a:avLst/>
        </a:prstGeom>
      </dgm:spPr>
    </dgm:pt>
    <dgm:pt modelId="{A3B8E915-DF10-A940-9DD4-8EE4C5ED2278}" type="pres">
      <dgm:prSet presAssocID="{833AE0B0-B93B-C04E-BBA2-5BACF53FE456}" presName="vert1" presStyleCnt="0"/>
      <dgm:spPr/>
    </dgm:pt>
    <dgm:pt modelId="{54965C20-742E-EC49-AE7C-384FE2838FBF}" type="pres">
      <dgm:prSet presAssocID="{3A4B58A1-DB7A-9040-AC4E-27A63919DB71}" presName="thickLine" presStyleLbl="alignNode1" presStyleIdx="2" presStyleCnt="4"/>
      <dgm:spPr/>
    </dgm:pt>
    <dgm:pt modelId="{AF3FF9FF-E43D-DA42-9CC7-91974B007C84}" type="pres">
      <dgm:prSet presAssocID="{3A4B58A1-DB7A-9040-AC4E-27A63919DB71}" presName="horz1" presStyleCnt="0"/>
      <dgm:spPr/>
    </dgm:pt>
    <dgm:pt modelId="{AAFE3B0A-4B95-7B4B-9216-4F684F4AE9F7}" type="pres">
      <dgm:prSet presAssocID="{3A4B58A1-DB7A-9040-AC4E-27A63919DB71}" presName="tx1" presStyleLbl="revTx" presStyleIdx="2" presStyleCnt="4"/>
      <dgm:spPr>
        <a:xfrm>
          <a:off x="0" y="2102225"/>
          <a:ext cx="5157787" cy="1051112"/>
        </a:xfrm>
        <a:prstGeom prst="rect">
          <a:avLst/>
        </a:prstGeom>
      </dgm:spPr>
    </dgm:pt>
    <dgm:pt modelId="{7DD42FDA-FB5F-0F4E-9830-7C35BC23B1ED}" type="pres">
      <dgm:prSet presAssocID="{3A4B58A1-DB7A-9040-AC4E-27A63919DB71}" presName="vert1" presStyleCnt="0"/>
      <dgm:spPr/>
    </dgm:pt>
    <dgm:pt modelId="{70D643C6-DE66-AE41-9232-7D51EF174C57}" type="pres">
      <dgm:prSet presAssocID="{487CADF3-B2CA-1740-944D-417F1B5FCF82}" presName="thickLine" presStyleLbl="alignNode1" presStyleIdx="3" presStyleCnt="4"/>
      <dgm:spPr/>
    </dgm:pt>
    <dgm:pt modelId="{58141AD5-524D-064B-8460-CF07F523BE99}" type="pres">
      <dgm:prSet presAssocID="{487CADF3-B2CA-1740-944D-417F1B5FCF82}" presName="horz1" presStyleCnt="0"/>
      <dgm:spPr/>
    </dgm:pt>
    <dgm:pt modelId="{A306A450-F909-F348-9757-304EAA8403BF}" type="pres">
      <dgm:prSet presAssocID="{487CADF3-B2CA-1740-944D-417F1B5FCF82}" presName="tx1" presStyleLbl="revTx" presStyleIdx="3" presStyleCnt="4"/>
      <dgm:spPr>
        <a:xfrm>
          <a:off x="0" y="3153338"/>
          <a:ext cx="5157787" cy="1051112"/>
        </a:xfrm>
        <a:prstGeom prst="rect">
          <a:avLst/>
        </a:prstGeom>
      </dgm:spPr>
    </dgm:pt>
    <dgm:pt modelId="{A88350F0-5DD2-5643-A927-160DC788AED7}" type="pres">
      <dgm:prSet presAssocID="{487CADF3-B2CA-1740-944D-417F1B5FCF82}" presName="vert1" presStyleCnt="0"/>
      <dgm:spPr/>
    </dgm:pt>
  </dgm:ptLst>
  <dgm:cxnLst>
    <dgm:cxn modelId="{21AC0208-47F2-2245-8025-DDC0E58126D2}" type="presOf" srcId="{3A4B58A1-DB7A-9040-AC4E-27A63919DB71}" destId="{AAFE3B0A-4B95-7B4B-9216-4F684F4AE9F7}" srcOrd="0" destOrd="0" presId="urn:microsoft.com/office/officeart/2008/layout/LinedList"/>
    <dgm:cxn modelId="{54BAAA1E-73DA-334C-A52D-96BB2A8B8875}" srcId="{830029C8-BE51-1A4D-8950-1307E50EECC6}" destId="{487CADF3-B2CA-1740-944D-417F1B5FCF82}" srcOrd="3" destOrd="0" parTransId="{57351CEE-179A-F24B-B1E5-A65F53A60C63}" sibTransId="{F9853BDB-DBC2-A34D-A7B9-7630E2C97166}"/>
    <dgm:cxn modelId="{799B0F69-E13A-7541-A87A-DA8B4FCC09B2}" srcId="{830029C8-BE51-1A4D-8950-1307E50EECC6}" destId="{3A4B58A1-DB7A-9040-AC4E-27A63919DB71}" srcOrd="2" destOrd="0" parTransId="{5CC35B38-35E7-8344-B7FD-D4B049B42B96}" sibTransId="{84E5CC22-AF08-1648-BC5F-5C9D8FD76AE1}"/>
    <dgm:cxn modelId="{BD91594E-B59E-B74D-8EBC-4FFB3A166726}" type="presOf" srcId="{487CADF3-B2CA-1740-944D-417F1B5FCF82}" destId="{A306A450-F909-F348-9757-304EAA8403BF}" srcOrd="0" destOrd="0" presId="urn:microsoft.com/office/officeart/2008/layout/LinedList"/>
    <dgm:cxn modelId="{BA371650-9104-BF48-9A7D-D21696ABB1B3}" type="presOf" srcId="{833AE0B0-B93B-C04E-BBA2-5BACF53FE456}" destId="{7588791E-4204-404F-A692-C1316879AECB}" srcOrd="0" destOrd="0" presId="urn:microsoft.com/office/officeart/2008/layout/LinedList"/>
    <dgm:cxn modelId="{85CCBC70-2A6E-DB4B-B86B-3D67DA0FBC89}" type="presOf" srcId="{6D1D471A-752C-0542-B31D-33F410BAB065}" destId="{E37BF01A-A0BF-8347-935F-2170CAA79EF2}" srcOrd="0" destOrd="0" presId="urn:microsoft.com/office/officeart/2008/layout/LinedList"/>
    <dgm:cxn modelId="{D5A65679-9D9C-564D-A5AE-399448A7E101}" srcId="{830029C8-BE51-1A4D-8950-1307E50EECC6}" destId="{833AE0B0-B93B-C04E-BBA2-5BACF53FE456}" srcOrd="1" destOrd="0" parTransId="{29A32367-F235-E54F-9332-3583BB0F09B8}" sibTransId="{96057D03-C291-3644-A936-F66C8285D8C1}"/>
    <dgm:cxn modelId="{3096B8A1-E607-1A47-AD55-ABA60DEC9F46}" srcId="{830029C8-BE51-1A4D-8950-1307E50EECC6}" destId="{6D1D471A-752C-0542-B31D-33F410BAB065}" srcOrd="0" destOrd="0" parTransId="{839E703B-FCF2-EC45-B378-EB0863F34328}" sibTransId="{AC709025-66B5-6841-86AD-B203150A6F26}"/>
    <dgm:cxn modelId="{CE9D49CE-8B22-6641-96EA-79B503993042}" type="presOf" srcId="{830029C8-BE51-1A4D-8950-1307E50EECC6}" destId="{592609A4-8339-9548-81AC-6A52DB439993}" srcOrd="0" destOrd="0" presId="urn:microsoft.com/office/officeart/2008/layout/LinedList"/>
    <dgm:cxn modelId="{A4C4FD67-F995-4143-B60B-67BE0337A034}" type="presParOf" srcId="{592609A4-8339-9548-81AC-6A52DB439993}" destId="{BE5FFC0C-6515-6D48-B24E-47A591AD23DB}" srcOrd="0" destOrd="0" presId="urn:microsoft.com/office/officeart/2008/layout/LinedList"/>
    <dgm:cxn modelId="{1451DC61-8CE7-2346-84CF-57273CAE5B38}" type="presParOf" srcId="{592609A4-8339-9548-81AC-6A52DB439993}" destId="{B8A07D7B-E1EE-414C-B6FF-493CF40A0170}" srcOrd="1" destOrd="0" presId="urn:microsoft.com/office/officeart/2008/layout/LinedList"/>
    <dgm:cxn modelId="{B7A028A4-EA4E-2440-9A06-3A7C8D187B39}" type="presParOf" srcId="{B8A07D7B-E1EE-414C-B6FF-493CF40A0170}" destId="{E37BF01A-A0BF-8347-935F-2170CAA79EF2}" srcOrd="0" destOrd="0" presId="urn:microsoft.com/office/officeart/2008/layout/LinedList"/>
    <dgm:cxn modelId="{FDEB2387-BE4E-CB4F-9D6F-7FA9F512F060}" type="presParOf" srcId="{B8A07D7B-E1EE-414C-B6FF-493CF40A0170}" destId="{C575074E-F097-FD4C-8A0F-B0F94E9F8ECB}" srcOrd="1" destOrd="0" presId="urn:microsoft.com/office/officeart/2008/layout/LinedList"/>
    <dgm:cxn modelId="{16FF970C-3FD4-B244-82AE-E4FB1EE05DD6}" type="presParOf" srcId="{592609A4-8339-9548-81AC-6A52DB439993}" destId="{8F364695-030C-DB4E-A20F-C03B98BD9860}" srcOrd="2" destOrd="0" presId="urn:microsoft.com/office/officeart/2008/layout/LinedList"/>
    <dgm:cxn modelId="{B2142C50-88F9-8245-83E7-356148319835}" type="presParOf" srcId="{592609A4-8339-9548-81AC-6A52DB439993}" destId="{383DC2F7-66A5-7147-BC50-393C01FAC55B}" srcOrd="3" destOrd="0" presId="urn:microsoft.com/office/officeart/2008/layout/LinedList"/>
    <dgm:cxn modelId="{2C407658-8C8E-0E48-B67C-6440113D8288}" type="presParOf" srcId="{383DC2F7-66A5-7147-BC50-393C01FAC55B}" destId="{7588791E-4204-404F-A692-C1316879AECB}" srcOrd="0" destOrd="0" presId="urn:microsoft.com/office/officeart/2008/layout/LinedList"/>
    <dgm:cxn modelId="{114ED206-B253-5A49-8015-7A972EDAC998}" type="presParOf" srcId="{383DC2F7-66A5-7147-BC50-393C01FAC55B}" destId="{A3B8E915-DF10-A940-9DD4-8EE4C5ED2278}" srcOrd="1" destOrd="0" presId="urn:microsoft.com/office/officeart/2008/layout/LinedList"/>
    <dgm:cxn modelId="{BAFC2731-879B-BA49-B42E-F732B9EBD7F4}" type="presParOf" srcId="{592609A4-8339-9548-81AC-6A52DB439993}" destId="{54965C20-742E-EC49-AE7C-384FE2838FBF}" srcOrd="4" destOrd="0" presId="urn:microsoft.com/office/officeart/2008/layout/LinedList"/>
    <dgm:cxn modelId="{AACAEBE4-1C04-7241-B160-BAF09C37B39F}" type="presParOf" srcId="{592609A4-8339-9548-81AC-6A52DB439993}" destId="{AF3FF9FF-E43D-DA42-9CC7-91974B007C84}" srcOrd="5" destOrd="0" presId="urn:microsoft.com/office/officeart/2008/layout/LinedList"/>
    <dgm:cxn modelId="{9842FCA3-9BD6-2742-8C61-E5AE30DED6F5}" type="presParOf" srcId="{AF3FF9FF-E43D-DA42-9CC7-91974B007C84}" destId="{AAFE3B0A-4B95-7B4B-9216-4F684F4AE9F7}" srcOrd="0" destOrd="0" presId="urn:microsoft.com/office/officeart/2008/layout/LinedList"/>
    <dgm:cxn modelId="{34C6CC3C-8A97-6346-AFAD-597746044749}" type="presParOf" srcId="{AF3FF9FF-E43D-DA42-9CC7-91974B007C84}" destId="{7DD42FDA-FB5F-0F4E-9830-7C35BC23B1ED}" srcOrd="1" destOrd="0" presId="urn:microsoft.com/office/officeart/2008/layout/LinedList"/>
    <dgm:cxn modelId="{38F8D745-2B40-A643-B38F-910E0B5915E1}" type="presParOf" srcId="{592609A4-8339-9548-81AC-6A52DB439993}" destId="{70D643C6-DE66-AE41-9232-7D51EF174C57}" srcOrd="6" destOrd="0" presId="urn:microsoft.com/office/officeart/2008/layout/LinedList"/>
    <dgm:cxn modelId="{F97F5F5F-207C-4540-9A54-390EE06B020B}" type="presParOf" srcId="{592609A4-8339-9548-81AC-6A52DB439993}" destId="{58141AD5-524D-064B-8460-CF07F523BE99}" srcOrd="7" destOrd="0" presId="urn:microsoft.com/office/officeart/2008/layout/LinedList"/>
    <dgm:cxn modelId="{1E9D56E5-BDC0-7F45-9F57-F5788F5C8A86}" type="presParOf" srcId="{58141AD5-524D-064B-8460-CF07F523BE99}" destId="{A306A450-F909-F348-9757-304EAA8403BF}" srcOrd="0" destOrd="0" presId="urn:microsoft.com/office/officeart/2008/layout/LinedList"/>
    <dgm:cxn modelId="{1129773E-32E4-8D45-8189-21A18B69A61F}" type="presParOf" srcId="{58141AD5-524D-064B-8460-CF07F523BE99}" destId="{A88350F0-5DD2-5643-A927-160DC788AED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196AC78-6D54-184A-A081-E01E29FB8697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A08DBA-C092-7447-BE0C-1B773FA97594}">
      <dgm:prSet phldrT="[Text]" custT="1"/>
      <dgm:spPr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დავით ტატიშვილის სამედიცინო ცენტრის რეაბილიტაციის განყოფილება</a:t>
          </a:r>
        </a:p>
      </dgm:t>
    </dgm:pt>
    <dgm:pt modelId="{AF7603F3-9FBE-E642-9DFA-95D93661994F}" type="parTrans" cxnId="{5A241AEC-68B2-DA42-9C9A-C96BE83503BA}">
      <dgm:prSet/>
      <dgm:spPr/>
      <dgm:t>
        <a:bodyPr/>
        <a:lstStyle/>
        <a:p>
          <a:endParaRPr lang="en-US"/>
        </a:p>
      </dgm:t>
    </dgm:pt>
    <dgm:pt modelId="{10961C67-B107-144D-8730-D026BC6245D5}" type="sibTrans" cxnId="{5A241AEC-68B2-DA42-9C9A-C96BE83503BA}">
      <dgm:prSet/>
      <dgm:spPr/>
      <dgm:t>
        <a:bodyPr/>
        <a:lstStyle/>
        <a:p>
          <a:endParaRPr lang="en-US"/>
        </a:p>
      </dgm:t>
    </dgm:pt>
    <dgm:pt modelId="{88B47D0D-46F4-7E4E-9618-7277956A3A98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PSP-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ნიუ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ჰოსპიტალსი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სტაციონარ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ულ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ი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სარეაბილიტაციო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განყოფილება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EB31EF63-EAE4-1243-8DC4-7E38D334F541}" type="parTrans" cxnId="{5EF284B2-9041-6543-BBF1-BFE8B9F05F97}">
      <dgm:prSet/>
      <dgm:spPr/>
      <dgm:t>
        <a:bodyPr/>
        <a:lstStyle/>
        <a:p>
          <a:endParaRPr lang="en-US"/>
        </a:p>
      </dgm:t>
    </dgm:pt>
    <dgm:pt modelId="{3B7628F6-CE71-D042-92D5-E7FD1BA50674}" type="sibTrans" cxnId="{5EF284B2-9041-6543-BBF1-BFE8B9F05F97}">
      <dgm:prSet/>
      <dgm:spPr/>
      <dgm:t>
        <a:bodyPr/>
        <a:lstStyle/>
        <a:p>
          <a:endParaRPr lang="en-US"/>
        </a:p>
      </dgm:t>
    </dgm:pt>
    <dgm:pt modelId="{A066D854-46E4-DC4B-B5E0-C6802A71B0C4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ააიპ „ნიუ ვიჟენის უნივერსიტეტი“ - რეაბილიტაციის ცენტრი</a:t>
          </a:r>
          <a:endParaRPr lang="en-US" sz="1400" b="1" kern="120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2B8CB8CD-A033-0A4F-ABEF-002D304525E6}" type="parTrans" cxnId="{19DA030A-7958-C84C-B854-DBABBD6E3062}">
      <dgm:prSet/>
      <dgm:spPr/>
      <dgm:t>
        <a:bodyPr/>
        <a:lstStyle/>
        <a:p>
          <a:endParaRPr lang="en-US"/>
        </a:p>
      </dgm:t>
    </dgm:pt>
    <dgm:pt modelId="{945262FB-8187-0142-8F2D-606F4D6E08A4}" type="sibTrans" cxnId="{19DA030A-7958-C84C-B854-DBABBD6E3062}">
      <dgm:prSet/>
      <dgm:spPr/>
      <dgm:t>
        <a:bodyPr/>
        <a:lstStyle/>
        <a:p>
          <a:endParaRPr lang="en-US"/>
        </a:p>
      </dgm:t>
    </dgm:pt>
    <dgm:pt modelId="{E39814DE-4A90-B346-B743-CB88168905A7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შპს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„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კენ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ვოლკერის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სახელობის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სამედიცინო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რეაბილიტაციის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საუნივერსიტეტო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კლინიკ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ა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“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-ბათუმი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A2047424-9D77-5143-8AFD-062BF0A1A3A6}" type="parTrans" cxnId="{41C2BBBB-00A1-5042-85EB-08899E5508B3}">
      <dgm:prSet/>
      <dgm:spPr/>
      <dgm:t>
        <a:bodyPr/>
        <a:lstStyle/>
        <a:p>
          <a:endParaRPr lang="en-US"/>
        </a:p>
      </dgm:t>
    </dgm:pt>
    <dgm:pt modelId="{AA6E72BA-0CB0-6E4D-8C48-86DD8777D74F}" type="sibTrans" cxnId="{41C2BBBB-00A1-5042-85EB-08899E5508B3}">
      <dgm:prSet/>
      <dgm:spPr/>
      <dgm:t>
        <a:bodyPr/>
        <a:lstStyle/>
        <a:p>
          <a:endParaRPr lang="en-US"/>
        </a:p>
      </dgm:t>
    </dgm:pt>
    <dgm:pt modelId="{AB54A6D6-BFB4-1F45-8C7A-44919E23011E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ავერსის რეაბილიტაციის ცენტრი</a:t>
          </a:r>
        </a:p>
      </dgm:t>
    </dgm:pt>
    <dgm:pt modelId="{278BB7CB-9153-B248-9A61-9C8CC005A9E4}" type="parTrans" cxnId="{ADE8F0C3-82D8-1D49-ACC6-801E74D5B7DC}">
      <dgm:prSet/>
      <dgm:spPr/>
      <dgm:t>
        <a:bodyPr/>
        <a:lstStyle/>
        <a:p>
          <a:endParaRPr lang="en-US"/>
        </a:p>
      </dgm:t>
    </dgm:pt>
    <dgm:pt modelId="{1311F4FB-FB84-A74E-933A-58B7004F474A}" type="sibTrans" cxnId="{ADE8F0C3-82D8-1D49-ACC6-801E74D5B7DC}">
      <dgm:prSet/>
      <dgm:spPr/>
      <dgm:t>
        <a:bodyPr/>
        <a:lstStyle/>
        <a:p>
          <a:endParaRPr lang="en-US"/>
        </a:p>
      </dgm:t>
    </dgm:pt>
    <dgm:pt modelId="{3BCAA994-AC26-ED40-8496-DAAA253D6557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ჩაქვის </a:t>
          </a:r>
          <a:r>
            <a:rPr lang="ka-GE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ნეირორეაბილიტაციის </a:t>
          </a: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ცენტრი (</a:t>
          </a:r>
          <a:r>
            <a:rPr lang="ka-GE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ევექსი</a:t>
          </a: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)</a:t>
          </a:r>
        </a:p>
      </dgm:t>
    </dgm:pt>
    <dgm:pt modelId="{AB4D72F9-D019-FE47-B787-BCB12EAD1DDD}" type="parTrans" cxnId="{646B2834-8B47-AC45-B646-60B3F2323439}">
      <dgm:prSet/>
      <dgm:spPr/>
      <dgm:t>
        <a:bodyPr/>
        <a:lstStyle/>
        <a:p>
          <a:endParaRPr lang="en-US"/>
        </a:p>
      </dgm:t>
    </dgm:pt>
    <dgm:pt modelId="{A2F7FFD0-194A-7046-94C9-C5649E212200}" type="sibTrans" cxnId="{646B2834-8B47-AC45-B646-60B3F2323439}">
      <dgm:prSet/>
      <dgm:spPr/>
      <dgm:t>
        <a:bodyPr/>
        <a:lstStyle/>
        <a:p>
          <a:endParaRPr lang="en-US"/>
        </a:p>
      </dgm:t>
    </dgm:pt>
    <dgm:pt modelId="{D522D4CB-9812-DF47-B2F1-F9358855F056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ნეიროგანვითარების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ცენტრი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080B2A28-D026-1B4F-8D9D-6B5852731B27}" type="parTrans" cxnId="{639D3D73-39B9-334D-8B3D-9DA3D9514BF8}">
      <dgm:prSet/>
      <dgm:spPr/>
      <dgm:t>
        <a:bodyPr/>
        <a:lstStyle/>
        <a:p>
          <a:endParaRPr lang="en-US"/>
        </a:p>
      </dgm:t>
    </dgm:pt>
    <dgm:pt modelId="{C277E5E6-F826-444E-A6E7-1B53BA891385}" type="sibTrans" cxnId="{639D3D73-39B9-334D-8B3D-9DA3D9514BF8}">
      <dgm:prSet/>
      <dgm:spPr/>
      <dgm:t>
        <a:bodyPr/>
        <a:lstStyle/>
        <a:p>
          <a:endParaRPr lang="en-US"/>
        </a:p>
      </dgm:t>
    </dgm:pt>
    <dgm:pt modelId="{9A2B4CC2-925A-A249-96AF-CFE24384137D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შპს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„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კენ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ვოლკერის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სახელობის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სამედიცინო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რეაბილიტაციის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საუნივერსიტეტო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კლინიკ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ა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“</a:t>
          </a:r>
        </a:p>
      </dgm:t>
    </dgm:pt>
    <dgm:pt modelId="{F6378627-8368-4348-87E2-1041E7C92304}" type="parTrans" cxnId="{7DEF47FC-605A-5B4B-837A-3D92C371F5B2}">
      <dgm:prSet/>
      <dgm:spPr/>
      <dgm:t>
        <a:bodyPr/>
        <a:lstStyle/>
        <a:p>
          <a:endParaRPr lang="en-US"/>
        </a:p>
      </dgm:t>
    </dgm:pt>
    <dgm:pt modelId="{9B618A50-2D60-5340-9132-8011207FA3AA}" type="sibTrans" cxnId="{7DEF47FC-605A-5B4B-837A-3D92C371F5B2}">
      <dgm:prSet/>
      <dgm:spPr/>
      <dgm:t>
        <a:bodyPr/>
        <a:lstStyle/>
        <a:p>
          <a:endParaRPr lang="en-US"/>
        </a:p>
      </dgm:t>
    </dgm:pt>
    <dgm:pt modelId="{CE39EACE-899C-4446-836B-3F58570E5AD8}" type="pres">
      <dgm:prSet presAssocID="{3196AC78-6D54-184A-A081-E01E29FB8697}" presName="diagram" presStyleCnt="0">
        <dgm:presLayoutVars>
          <dgm:dir/>
          <dgm:resizeHandles val="exact"/>
        </dgm:presLayoutVars>
      </dgm:prSet>
      <dgm:spPr/>
    </dgm:pt>
    <dgm:pt modelId="{DB726C40-6AFF-0C47-A6E2-84E58D5993A7}" type="pres">
      <dgm:prSet presAssocID="{C6A08DBA-C092-7447-BE0C-1B773FA97594}" presName="node" presStyleLbl="node1" presStyleIdx="0" presStyleCnt="8" custLinFactNeighborY="2379">
        <dgm:presLayoutVars>
          <dgm:bulletEnabled val="1"/>
        </dgm:presLayoutVars>
      </dgm:prSet>
      <dgm:spPr>
        <a:xfrm>
          <a:off x="1484924" y="40878"/>
          <a:ext cx="2831224" cy="1698734"/>
        </a:xfrm>
        <a:prstGeom prst="rect">
          <a:avLst/>
        </a:prstGeom>
      </dgm:spPr>
    </dgm:pt>
    <dgm:pt modelId="{363C5811-118E-9A4A-A7BF-ECBE24DEC003}" type="pres">
      <dgm:prSet presAssocID="{10961C67-B107-144D-8730-D026BC6245D5}" presName="sibTrans" presStyleCnt="0"/>
      <dgm:spPr/>
    </dgm:pt>
    <dgm:pt modelId="{7AEBCD07-D98D-7444-A96A-EE7658EFB25B}" type="pres">
      <dgm:prSet presAssocID="{88B47D0D-46F4-7E4E-9618-7277956A3A98}" presName="node" presStyleLbl="node1" presStyleIdx="1" presStyleCnt="8">
        <dgm:presLayoutVars>
          <dgm:bulletEnabled val="1"/>
        </dgm:presLayoutVars>
      </dgm:prSet>
      <dgm:spPr>
        <a:xfrm>
          <a:off x="4599271" y="465"/>
          <a:ext cx="2831224" cy="1698734"/>
        </a:xfrm>
        <a:prstGeom prst="rect">
          <a:avLst/>
        </a:prstGeom>
      </dgm:spPr>
    </dgm:pt>
    <dgm:pt modelId="{D7F37BE2-C921-304D-BE61-C6E59DECF6F7}" type="pres">
      <dgm:prSet presAssocID="{3B7628F6-CE71-D042-92D5-E7FD1BA50674}" presName="sibTrans" presStyleCnt="0"/>
      <dgm:spPr/>
    </dgm:pt>
    <dgm:pt modelId="{8C043F5C-4FAC-4747-9B2B-CD31A480D147}" type="pres">
      <dgm:prSet presAssocID="{9A2B4CC2-925A-A249-96AF-CFE24384137D}" presName="node" presStyleLbl="node1" presStyleIdx="2" presStyleCnt="8">
        <dgm:presLayoutVars>
          <dgm:bulletEnabled val="1"/>
        </dgm:presLayoutVars>
      </dgm:prSet>
      <dgm:spPr>
        <a:xfrm>
          <a:off x="7713618" y="465"/>
          <a:ext cx="2831224" cy="1698734"/>
        </a:xfrm>
        <a:prstGeom prst="rect">
          <a:avLst/>
        </a:prstGeom>
      </dgm:spPr>
    </dgm:pt>
    <dgm:pt modelId="{B221F498-9328-594C-A688-599E6D499C90}" type="pres">
      <dgm:prSet presAssocID="{9B618A50-2D60-5340-9132-8011207FA3AA}" presName="sibTrans" presStyleCnt="0"/>
      <dgm:spPr/>
    </dgm:pt>
    <dgm:pt modelId="{147A7426-5E36-D14F-A73E-A9371CA395C6}" type="pres">
      <dgm:prSet presAssocID="{A066D854-46E4-DC4B-B5E0-C6802A71B0C4}" presName="node" presStyleLbl="node1" presStyleIdx="3" presStyleCnt="8">
        <dgm:presLayoutVars>
          <dgm:bulletEnabled val="1"/>
        </dgm:presLayoutVars>
      </dgm:prSet>
      <dgm:spPr>
        <a:xfrm>
          <a:off x="1484924" y="1982323"/>
          <a:ext cx="2831224" cy="1698734"/>
        </a:xfrm>
        <a:prstGeom prst="rect">
          <a:avLst/>
        </a:prstGeom>
      </dgm:spPr>
    </dgm:pt>
    <dgm:pt modelId="{B2795580-EFB9-524A-B5A2-F53B16BDC5CD}" type="pres">
      <dgm:prSet presAssocID="{945262FB-8187-0142-8F2D-606F4D6E08A4}" presName="sibTrans" presStyleCnt="0"/>
      <dgm:spPr/>
    </dgm:pt>
    <dgm:pt modelId="{53A8D1C4-D9D6-E140-90AB-E04041EA4DFE}" type="pres">
      <dgm:prSet presAssocID="{E39814DE-4A90-B346-B743-CB88168905A7}" presName="node" presStyleLbl="node1" presStyleIdx="4" presStyleCnt="8">
        <dgm:presLayoutVars>
          <dgm:bulletEnabled val="1"/>
        </dgm:presLayoutVars>
      </dgm:prSet>
      <dgm:spPr>
        <a:xfrm>
          <a:off x="4599271" y="1982323"/>
          <a:ext cx="2831224" cy="1698734"/>
        </a:xfrm>
        <a:prstGeom prst="rect">
          <a:avLst/>
        </a:prstGeom>
      </dgm:spPr>
    </dgm:pt>
    <dgm:pt modelId="{5DF730B4-251E-D440-AD5A-2B16837DE187}" type="pres">
      <dgm:prSet presAssocID="{AA6E72BA-0CB0-6E4D-8C48-86DD8777D74F}" presName="sibTrans" presStyleCnt="0"/>
      <dgm:spPr/>
    </dgm:pt>
    <dgm:pt modelId="{3F4B17FE-92C9-DC4D-B65D-13DED58A20ED}" type="pres">
      <dgm:prSet presAssocID="{AB54A6D6-BFB4-1F45-8C7A-44919E23011E}" presName="node" presStyleLbl="node1" presStyleIdx="5" presStyleCnt="8">
        <dgm:presLayoutVars>
          <dgm:bulletEnabled val="1"/>
        </dgm:presLayoutVars>
      </dgm:prSet>
      <dgm:spPr>
        <a:xfrm>
          <a:off x="7713618" y="1982323"/>
          <a:ext cx="2831224" cy="1698734"/>
        </a:xfrm>
        <a:prstGeom prst="rect">
          <a:avLst/>
        </a:prstGeom>
      </dgm:spPr>
    </dgm:pt>
    <dgm:pt modelId="{BA45309E-8E03-074B-AE24-59EFE0A7B5F8}" type="pres">
      <dgm:prSet presAssocID="{1311F4FB-FB84-A74E-933A-58B7004F474A}" presName="sibTrans" presStyleCnt="0"/>
      <dgm:spPr/>
    </dgm:pt>
    <dgm:pt modelId="{0E17A0F9-890F-F646-9501-25369FC1277E}" type="pres">
      <dgm:prSet presAssocID="{3BCAA994-AC26-ED40-8496-DAAA253D6557}" presName="node" presStyleLbl="node1" presStyleIdx="6" presStyleCnt="8" custLinFactNeighborY="-8009">
        <dgm:presLayoutVars>
          <dgm:bulletEnabled val="1"/>
        </dgm:presLayoutVars>
      </dgm:prSet>
      <dgm:spPr>
        <a:xfrm>
          <a:off x="3042098" y="3964646"/>
          <a:ext cx="2831224" cy="1698734"/>
        </a:xfrm>
        <a:prstGeom prst="rect">
          <a:avLst/>
        </a:prstGeom>
      </dgm:spPr>
    </dgm:pt>
    <dgm:pt modelId="{E7F9697D-2765-B14D-A16D-8743CE2E3070}" type="pres">
      <dgm:prSet presAssocID="{A2F7FFD0-194A-7046-94C9-C5649E212200}" presName="sibTrans" presStyleCnt="0"/>
      <dgm:spPr/>
    </dgm:pt>
    <dgm:pt modelId="{8CE9B156-B975-5B45-BB95-1163BEBA30F3}" type="pres">
      <dgm:prSet presAssocID="{D522D4CB-9812-DF47-B2F1-F9358855F056}" presName="node" presStyleLbl="node1" presStyleIdx="7" presStyleCnt="8" custLinFactNeighborY="-8009">
        <dgm:presLayoutVars>
          <dgm:bulletEnabled val="1"/>
        </dgm:presLayoutVars>
      </dgm:prSet>
      <dgm:spPr>
        <a:xfrm>
          <a:off x="6156445" y="3964180"/>
          <a:ext cx="2831224" cy="1698734"/>
        </a:xfrm>
        <a:prstGeom prst="rect">
          <a:avLst/>
        </a:prstGeom>
      </dgm:spPr>
    </dgm:pt>
  </dgm:ptLst>
  <dgm:cxnLst>
    <dgm:cxn modelId="{19DA030A-7958-C84C-B854-DBABBD6E3062}" srcId="{3196AC78-6D54-184A-A081-E01E29FB8697}" destId="{A066D854-46E4-DC4B-B5E0-C6802A71B0C4}" srcOrd="3" destOrd="0" parTransId="{2B8CB8CD-A033-0A4F-ABEF-002D304525E6}" sibTransId="{945262FB-8187-0142-8F2D-606F4D6E08A4}"/>
    <dgm:cxn modelId="{4693DD0D-E6E1-9C47-8DEC-DA5E2D7F5222}" type="presOf" srcId="{C6A08DBA-C092-7447-BE0C-1B773FA97594}" destId="{DB726C40-6AFF-0C47-A6E2-84E58D5993A7}" srcOrd="0" destOrd="0" presId="urn:microsoft.com/office/officeart/2005/8/layout/default"/>
    <dgm:cxn modelId="{7B87362D-A81A-034F-B7AE-29C03AC6F8DD}" type="presOf" srcId="{AB54A6D6-BFB4-1F45-8C7A-44919E23011E}" destId="{3F4B17FE-92C9-DC4D-B65D-13DED58A20ED}" srcOrd="0" destOrd="0" presId="urn:microsoft.com/office/officeart/2005/8/layout/default"/>
    <dgm:cxn modelId="{646B2834-8B47-AC45-B646-60B3F2323439}" srcId="{3196AC78-6D54-184A-A081-E01E29FB8697}" destId="{3BCAA994-AC26-ED40-8496-DAAA253D6557}" srcOrd="6" destOrd="0" parTransId="{AB4D72F9-D019-FE47-B787-BCB12EAD1DDD}" sibTransId="{A2F7FFD0-194A-7046-94C9-C5649E212200}"/>
    <dgm:cxn modelId="{9841035E-39B5-4C42-BBDA-051D329D45C2}" type="presOf" srcId="{D522D4CB-9812-DF47-B2F1-F9358855F056}" destId="{8CE9B156-B975-5B45-BB95-1163BEBA30F3}" srcOrd="0" destOrd="0" presId="urn:microsoft.com/office/officeart/2005/8/layout/default"/>
    <dgm:cxn modelId="{F7358964-390C-BB40-915B-4DB5BD1E5A5C}" type="presOf" srcId="{88B47D0D-46F4-7E4E-9618-7277956A3A98}" destId="{7AEBCD07-D98D-7444-A96A-EE7658EFB25B}" srcOrd="0" destOrd="0" presId="urn:microsoft.com/office/officeart/2005/8/layout/default"/>
    <dgm:cxn modelId="{639D3D73-39B9-334D-8B3D-9DA3D9514BF8}" srcId="{3196AC78-6D54-184A-A081-E01E29FB8697}" destId="{D522D4CB-9812-DF47-B2F1-F9358855F056}" srcOrd="7" destOrd="0" parTransId="{080B2A28-D026-1B4F-8D9D-6B5852731B27}" sibTransId="{C277E5E6-F826-444E-A6E7-1B53BA891385}"/>
    <dgm:cxn modelId="{A035FF56-9EB6-774B-93DC-7CB4D5D7C594}" type="presOf" srcId="{9A2B4CC2-925A-A249-96AF-CFE24384137D}" destId="{8C043F5C-4FAC-4747-9B2B-CD31A480D147}" srcOrd="0" destOrd="0" presId="urn:microsoft.com/office/officeart/2005/8/layout/default"/>
    <dgm:cxn modelId="{46B68383-7CDF-0145-8158-EF986C1F9573}" type="presOf" srcId="{E39814DE-4A90-B346-B743-CB88168905A7}" destId="{53A8D1C4-D9D6-E140-90AB-E04041EA4DFE}" srcOrd="0" destOrd="0" presId="urn:microsoft.com/office/officeart/2005/8/layout/default"/>
    <dgm:cxn modelId="{1552078C-07BB-7941-9BBC-9DA962B2BD55}" type="presOf" srcId="{3196AC78-6D54-184A-A081-E01E29FB8697}" destId="{CE39EACE-899C-4446-836B-3F58570E5AD8}" srcOrd="0" destOrd="0" presId="urn:microsoft.com/office/officeart/2005/8/layout/default"/>
    <dgm:cxn modelId="{3F57C9AE-E223-224C-B05F-A93DD20EFF5E}" type="presOf" srcId="{A066D854-46E4-DC4B-B5E0-C6802A71B0C4}" destId="{147A7426-5E36-D14F-A73E-A9371CA395C6}" srcOrd="0" destOrd="0" presId="urn:microsoft.com/office/officeart/2005/8/layout/default"/>
    <dgm:cxn modelId="{5EF284B2-9041-6543-BBF1-BFE8B9F05F97}" srcId="{3196AC78-6D54-184A-A081-E01E29FB8697}" destId="{88B47D0D-46F4-7E4E-9618-7277956A3A98}" srcOrd="1" destOrd="0" parTransId="{EB31EF63-EAE4-1243-8DC4-7E38D334F541}" sibTransId="{3B7628F6-CE71-D042-92D5-E7FD1BA50674}"/>
    <dgm:cxn modelId="{41C2BBBB-00A1-5042-85EB-08899E5508B3}" srcId="{3196AC78-6D54-184A-A081-E01E29FB8697}" destId="{E39814DE-4A90-B346-B743-CB88168905A7}" srcOrd="4" destOrd="0" parTransId="{A2047424-9D77-5143-8AFD-062BF0A1A3A6}" sibTransId="{AA6E72BA-0CB0-6E4D-8C48-86DD8777D74F}"/>
    <dgm:cxn modelId="{ADE8F0C3-82D8-1D49-ACC6-801E74D5B7DC}" srcId="{3196AC78-6D54-184A-A081-E01E29FB8697}" destId="{AB54A6D6-BFB4-1F45-8C7A-44919E23011E}" srcOrd="5" destOrd="0" parTransId="{278BB7CB-9153-B248-9A61-9C8CC005A9E4}" sibTransId="{1311F4FB-FB84-A74E-933A-58B7004F474A}"/>
    <dgm:cxn modelId="{5A241AEC-68B2-DA42-9C9A-C96BE83503BA}" srcId="{3196AC78-6D54-184A-A081-E01E29FB8697}" destId="{C6A08DBA-C092-7447-BE0C-1B773FA97594}" srcOrd="0" destOrd="0" parTransId="{AF7603F3-9FBE-E642-9DFA-95D93661994F}" sibTransId="{10961C67-B107-144D-8730-D026BC6245D5}"/>
    <dgm:cxn modelId="{AC1738FA-BAB0-F749-9ACB-073B89D7C38D}" type="presOf" srcId="{3BCAA994-AC26-ED40-8496-DAAA253D6557}" destId="{0E17A0F9-890F-F646-9501-25369FC1277E}" srcOrd="0" destOrd="0" presId="urn:microsoft.com/office/officeart/2005/8/layout/default"/>
    <dgm:cxn modelId="{7DEF47FC-605A-5B4B-837A-3D92C371F5B2}" srcId="{3196AC78-6D54-184A-A081-E01E29FB8697}" destId="{9A2B4CC2-925A-A249-96AF-CFE24384137D}" srcOrd="2" destOrd="0" parTransId="{F6378627-8368-4348-87E2-1041E7C92304}" sibTransId="{9B618A50-2D60-5340-9132-8011207FA3AA}"/>
    <dgm:cxn modelId="{92F5AA41-DE1B-5D49-A07D-421D483835C5}" type="presParOf" srcId="{CE39EACE-899C-4446-836B-3F58570E5AD8}" destId="{DB726C40-6AFF-0C47-A6E2-84E58D5993A7}" srcOrd="0" destOrd="0" presId="urn:microsoft.com/office/officeart/2005/8/layout/default"/>
    <dgm:cxn modelId="{A7893F99-0B66-8B49-9BD7-BC2C9A45C0C4}" type="presParOf" srcId="{CE39EACE-899C-4446-836B-3F58570E5AD8}" destId="{363C5811-118E-9A4A-A7BF-ECBE24DEC003}" srcOrd="1" destOrd="0" presId="urn:microsoft.com/office/officeart/2005/8/layout/default"/>
    <dgm:cxn modelId="{B5C093AF-20B4-5045-A446-CE31511B4E92}" type="presParOf" srcId="{CE39EACE-899C-4446-836B-3F58570E5AD8}" destId="{7AEBCD07-D98D-7444-A96A-EE7658EFB25B}" srcOrd="2" destOrd="0" presId="urn:microsoft.com/office/officeart/2005/8/layout/default"/>
    <dgm:cxn modelId="{92800CC6-81AE-FA44-A801-15BFAF627D9A}" type="presParOf" srcId="{CE39EACE-899C-4446-836B-3F58570E5AD8}" destId="{D7F37BE2-C921-304D-BE61-C6E59DECF6F7}" srcOrd="3" destOrd="0" presId="urn:microsoft.com/office/officeart/2005/8/layout/default"/>
    <dgm:cxn modelId="{28A53257-63EC-CF40-B71A-9DA66CAB78FB}" type="presParOf" srcId="{CE39EACE-899C-4446-836B-3F58570E5AD8}" destId="{8C043F5C-4FAC-4747-9B2B-CD31A480D147}" srcOrd="4" destOrd="0" presId="urn:microsoft.com/office/officeart/2005/8/layout/default"/>
    <dgm:cxn modelId="{B2A65031-635A-6944-9FB6-11B6DEDA7C78}" type="presParOf" srcId="{CE39EACE-899C-4446-836B-3F58570E5AD8}" destId="{B221F498-9328-594C-A688-599E6D499C90}" srcOrd="5" destOrd="0" presId="urn:microsoft.com/office/officeart/2005/8/layout/default"/>
    <dgm:cxn modelId="{05DF8C10-8FC0-4A4F-8E78-46E0CAD7E359}" type="presParOf" srcId="{CE39EACE-899C-4446-836B-3F58570E5AD8}" destId="{147A7426-5E36-D14F-A73E-A9371CA395C6}" srcOrd="6" destOrd="0" presId="urn:microsoft.com/office/officeart/2005/8/layout/default"/>
    <dgm:cxn modelId="{D4D863B1-06EF-4243-B71C-D6D8D967D95C}" type="presParOf" srcId="{CE39EACE-899C-4446-836B-3F58570E5AD8}" destId="{B2795580-EFB9-524A-B5A2-F53B16BDC5CD}" srcOrd="7" destOrd="0" presId="urn:microsoft.com/office/officeart/2005/8/layout/default"/>
    <dgm:cxn modelId="{04222BBD-3B98-8141-ACE2-A133F01B4234}" type="presParOf" srcId="{CE39EACE-899C-4446-836B-3F58570E5AD8}" destId="{53A8D1C4-D9D6-E140-90AB-E04041EA4DFE}" srcOrd="8" destOrd="0" presId="urn:microsoft.com/office/officeart/2005/8/layout/default"/>
    <dgm:cxn modelId="{BC1D98B6-55AD-F64C-8F9B-48AAA824BDC3}" type="presParOf" srcId="{CE39EACE-899C-4446-836B-3F58570E5AD8}" destId="{5DF730B4-251E-D440-AD5A-2B16837DE187}" srcOrd="9" destOrd="0" presId="urn:microsoft.com/office/officeart/2005/8/layout/default"/>
    <dgm:cxn modelId="{05398DDD-B22E-D74E-9133-880BB7CC6CA5}" type="presParOf" srcId="{CE39EACE-899C-4446-836B-3F58570E5AD8}" destId="{3F4B17FE-92C9-DC4D-B65D-13DED58A20ED}" srcOrd="10" destOrd="0" presId="urn:microsoft.com/office/officeart/2005/8/layout/default"/>
    <dgm:cxn modelId="{D0010FA0-B3AA-ED42-B755-F3745F5E2EA0}" type="presParOf" srcId="{CE39EACE-899C-4446-836B-3F58570E5AD8}" destId="{BA45309E-8E03-074B-AE24-59EFE0A7B5F8}" srcOrd="11" destOrd="0" presId="urn:microsoft.com/office/officeart/2005/8/layout/default"/>
    <dgm:cxn modelId="{4ED4DFBB-C4F3-1545-8721-1815E81D3419}" type="presParOf" srcId="{CE39EACE-899C-4446-836B-3F58570E5AD8}" destId="{0E17A0F9-890F-F646-9501-25369FC1277E}" srcOrd="12" destOrd="0" presId="urn:microsoft.com/office/officeart/2005/8/layout/default"/>
    <dgm:cxn modelId="{376FC65E-2104-8845-BC78-53777EFFC57E}" type="presParOf" srcId="{CE39EACE-899C-4446-836B-3F58570E5AD8}" destId="{E7F9697D-2765-B14D-A16D-8743CE2E3070}" srcOrd="13" destOrd="0" presId="urn:microsoft.com/office/officeart/2005/8/layout/default"/>
    <dgm:cxn modelId="{CACF0695-77D8-594A-9C2A-CE5A72C00358}" type="presParOf" srcId="{CE39EACE-899C-4446-836B-3F58570E5AD8}" destId="{8CE9B156-B975-5B45-BB95-1163BEBA30F3}" srcOrd="14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88B843E-9A60-774B-99EF-9B26A932B02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8FFC08-CB9F-0645-95E0-0BA641A40C5A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bg1">
              <a:lumMod val="95000"/>
            </a:schemeClr>
          </a:solidFill>
        </a:ln>
      </dgm:spPr>
      <dgm:t>
        <a:bodyPr vert="horz"/>
        <a:lstStyle/>
        <a:p>
          <a:pPr algn="ctr"/>
          <a:r>
            <a:rPr lang="ka-GE" sz="2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rPr>
            <a:t>ზოგადი მოთხოვნები</a:t>
          </a:r>
          <a:endParaRPr lang="en-US" sz="2000" b="1" dirty="0">
            <a:solidFill>
              <a:schemeClr val="tx1">
                <a:lumMod val="75000"/>
                <a:lumOff val="25000"/>
              </a:schemeClr>
            </a:solidFill>
            <a:latin typeface="+mn-lt"/>
          </a:endParaRPr>
        </a:p>
      </dgm:t>
    </dgm:pt>
    <dgm:pt modelId="{05C975B7-45CE-C640-A32C-5505673ADC4D}" type="parTrans" cxnId="{E1EDCD6E-25EB-B14C-BDCE-05628BD5EE04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3BD8A46B-CE4F-A14D-9567-88AC39DE417B}" type="sibTrans" cxnId="{E1EDCD6E-25EB-B14C-BDCE-05628BD5EE04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5737DE7B-61BA-6645-97F3-2CD6DD1E0B80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პერსონალისა და პაციენტის პირადი ჰიგიენის დაცვის, შენობის დასუფთავებისა და დეზინფექციის უზრუნველყოფის შესაბამისი ინფრასტრუქტურა.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61BDB785-0884-DF4B-A773-D04845478E3E}" type="parTrans" cxnId="{459487F2-B28B-EA4C-A30F-F9916590F83C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7CA2084-D9FE-A543-937A-6260835EA1FE}" type="sibTrans" cxnId="{459487F2-B28B-EA4C-A30F-F9916590F83C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57523A7F-F60F-4509-B0FA-ACE8AB940E87}">
      <dgm:prSet custT="1"/>
      <dgm:spPr/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სამედიცინო ნარჩენების უსაფრთხო მენეჯმენტი.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8D2290E2-1A92-442A-9E63-9A6CA4F1E611}" type="parTrans" cxnId="{71F87C2E-5F38-41E8-8C37-090AB2573FBD}">
      <dgm:prSet/>
      <dgm:spPr/>
      <dgm:t>
        <a:bodyPr/>
        <a:lstStyle/>
        <a:p>
          <a:endParaRPr lang="en-US"/>
        </a:p>
      </dgm:t>
    </dgm:pt>
    <dgm:pt modelId="{A76B5B98-DFF7-4690-BBCE-2B56A74B3A55}" type="sibTrans" cxnId="{71F87C2E-5F38-41E8-8C37-090AB2573FBD}">
      <dgm:prSet/>
      <dgm:spPr/>
      <dgm:t>
        <a:bodyPr/>
        <a:lstStyle/>
        <a:p>
          <a:endParaRPr lang="en-US"/>
        </a:p>
      </dgm:t>
    </dgm:pt>
    <dgm:pt modelId="{214A779E-BD18-4B1C-87FB-8761DBAF23CB}">
      <dgm:prSet custT="1"/>
      <dgm:spPr/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ნოზოკომიური ინფექციების კონტროლი და მართვა.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4519B79-FC26-4244-B690-4C40FBB6AF68}" type="parTrans" cxnId="{48315F27-963B-4376-A3AD-FFAB8CC151D6}">
      <dgm:prSet/>
      <dgm:spPr/>
      <dgm:t>
        <a:bodyPr/>
        <a:lstStyle/>
        <a:p>
          <a:endParaRPr lang="en-US"/>
        </a:p>
      </dgm:t>
    </dgm:pt>
    <dgm:pt modelId="{26F2F23E-2D47-4E43-AD84-B682FD0B7F5D}" type="sibTrans" cxnId="{48315F27-963B-4376-A3AD-FFAB8CC151D6}">
      <dgm:prSet/>
      <dgm:spPr/>
      <dgm:t>
        <a:bodyPr/>
        <a:lstStyle/>
        <a:p>
          <a:endParaRPr lang="en-US"/>
        </a:p>
      </dgm:t>
    </dgm:pt>
    <dgm:pt modelId="{D24317B0-9C79-4D40-92A8-C9E74A88E5C2}">
      <dgm:prSet custT="1"/>
      <dgm:spPr/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მრავალჯერადი მასალების და ინვენტარის სტერილიზაციისა და დეზინფექციის სათანადო რეჟიმების უზრუნველყოფა.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215C905-D228-47D0-A13E-29A43D6BDB2E}" type="parTrans" cxnId="{843F1CA7-ECE8-4775-B3DA-A459B6786304}">
      <dgm:prSet/>
      <dgm:spPr/>
      <dgm:t>
        <a:bodyPr/>
        <a:lstStyle/>
        <a:p>
          <a:endParaRPr lang="en-US"/>
        </a:p>
      </dgm:t>
    </dgm:pt>
    <dgm:pt modelId="{79BCCA34-0C75-4A08-B283-3C58CC91C35D}" type="sibTrans" cxnId="{843F1CA7-ECE8-4775-B3DA-A459B6786304}">
      <dgm:prSet/>
      <dgm:spPr/>
      <dgm:t>
        <a:bodyPr/>
        <a:lstStyle/>
        <a:p>
          <a:endParaRPr lang="en-US"/>
        </a:p>
      </dgm:t>
    </dgm:pt>
    <dgm:pt modelId="{D6992991-D9A3-4B9A-B20C-4D4ADD3E6539}">
      <dgm:prSet custT="1"/>
      <dgm:spPr/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პაციენტისა და პერსონალის მოძრაობის ნაკადურობის, ე.წ. „სუფთა" და „ჭუჭყიანი" ზონირების პრინციპების დაცვა. 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0D31E436-CBE5-45A2-A014-EC507807C26C}" type="parTrans" cxnId="{E0FE0E44-E1B7-489E-974F-92B3C26700E5}">
      <dgm:prSet/>
      <dgm:spPr/>
      <dgm:t>
        <a:bodyPr/>
        <a:lstStyle/>
        <a:p>
          <a:endParaRPr lang="en-US"/>
        </a:p>
      </dgm:t>
    </dgm:pt>
    <dgm:pt modelId="{1E1BF47C-854A-494F-B7CC-9D94F103A89B}" type="sibTrans" cxnId="{E0FE0E44-E1B7-489E-974F-92B3C26700E5}">
      <dgm:prSet/>
      <dgm:spPr/>
      <dgm:t>
        <a:bodyPr/>
        <a:lstStyle/>
        <a:p>
          <a:endParaRPr lang="en-US"/>
        </a:p>
      </dgm:t>
    </dgm:pt>
    <dgm:pt modelId="{DDA1FA8F-6CEA-442C-AEE7-CA3E4CCE667A}">
      <dgm:prSet custT="1"/>
      <dgm:spPr/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უწყვეტი წყალ და ელექტრომომარაგება.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0C421E8F-4065-44DE-84CA-6355DDFF3B86}" type="parTrans" cxnId="{13B7FF52-ADCE-439C-9BD5-87AAF5BB481C}">
      <dgm:prSet/>
      <dgm:spPr/>
      <dgm:t>
        <a:bodyPr/>
        <a:lstStyle/>
        <a:p>
          <a:endParaRPr lang="en-US"/>
        </a:p>
      </dgm:t>
    </dgm:pt>
    <dgm:pt modelId="{2C86E337-3ABF-4B57-AC82-243D0B5CF070}" type="sibTrans" cxnId="{13B7FF52-ADCE-439C-9BD5-87AAF5BB481C}">
      <dgm:prSet/>
      <dgm:spPr/>
      <dgm:t>
        <a:bodyPr/>
        <a:lstStyle/>
        <a:p>
          <a:endParaRPr lang="en-US"/>
        </a:p>
      </dgm:t>
    </dgm:pt>
    <dgm:pt modelId="{8AD930D0-0366-435C-9A4E-27757E1CE7F5}">
      <dgm:prSet custT="1"/>
      <dgm:spPr/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ადაპტირებული დაწესებულების დაგეგმარება  და ინფრასტრუქტურა.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712C17A7-D188-4627-B7B1-FEBB13DE60C5}" type="parTrans" cxnId="{60823025-D983-4933-9E1D-B473CAC17FD4}">
      <dgm:prSet/>
      <dgm:spPr/>
      <dgm:t>
        <a:bodyPr/>
        <a:lstStyle/>
        <a:p>
          <a:endParaRPr lang="en-US"/>
        </a:p>
      </dgm:t>
    </dgm:pt>
    <dgm:pt modelId="{842E1EBA-A0B9-4F6E-9199-EFA1BA807083}" type="sibTrans" cxnId="{60823025-D983-4933-9E1D-B473CAC17FD4}">
      <dgm:prSet/>
      <dgm:spPr/>
      <dgm:t>
        <a:bodyPr/>
        <a:lstStyle/>
        <a:p>
          <a:endParaRPr lang="en-US"/>
        </a:p>
      </dgm:t>
    </dgm:pt>
    <dgm:pt modelId="{3C0ECF45-36C5-4101-B361-7054D32587BD}">
      <dgm:prSet custT="1"/>
      <dgm:spPr/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საევაკუაციო გასასვლელები და ხანძარსაწინააღმდეგო სისტემები.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FEF93C8-0347-499D-BB5B-04B73DE9D9B6}" type="parTrans" cxnId="{83A3EB62-35F2-4F1E-9A91-CC76E258433A}">
      <dgm:prSet/>
      <dgm:spPr/>
      <dgm:t>
        <a:bodyPr/>
        <a:lstStyle/>
        <a:p>
          <a:endParaRPr lang="en-US"/>
        </a:p>
      </dgm:t>
    </dgm:pt>
    <dgm:pt modelId="{496C94C1-FF45-4727-9EEB-EAC117F8B4F6}" type="sibTrans" cxnId="{83A3EB62-35F2-4F1E-9A91-CC76E258433A}">
      <dgm:prSet/>
      <dgm:spPr/>
      <dgm:t>
        <a:bodyPr/>
        <a:lstStyle/>
        <a:p>
          <a:endParaRPr lang="en-US"/>
        </a:p>
      </dgm:t>
    </dgm:pt>
    <dgm:pt modelId="{38761DAF-F9C1-4BCF-9745-63D3CDD31BCA}">
      <dgm:prSet custT="1"/>
      <dgm:spPr/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კანონდმებლობით განსაზღვრული სამედიცინო დოკუმენტაციის წარმოება.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80D3567A-D65B-4338-A0F5-3C88BE6BE398}" type="parTrans" cxnId="{9AFF6408-B2C4-4259-92D6-54E20248C01F}">
      <dgm:prSet/>
      <dgm:spPr/>
      <dgm:t>
        <a:bodyPr/>
        <a:lstStyle/>
        <a:p>
          <a:endParaRPr lang="en-US"/>
        </a:p>
      </dgm:t>
    </dgm:pt>
    <dgm:pt modelId="{737AD425-1CC5-4044-BF62-7E102678381B}" type="sibTrans" cxnId="{9AFF6408-B2C4-4259-92D6-54E20248C01F}">
      <dgm:prSet/>
      <dgm:spPr/>
      <dgm:t>
        <a:bodyPr/>
        <a:lstStyle/>
        <a:p>
          <a:endParaRPr lang="en-US"/>
        </a:p>
      </dgm:t>
    </dgm:pt>
    <dgm:pt modelId="{895005DA-E731-408E-9B14-CCF98C507D19}">
      <dgm:prSet custT="1"/>
      <dgm:spPr/>
      <dgm:t>
        <a:bodyPr/>
        <a:lstStyle/>
        <a:p>
          <a:pPr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პერსონალის სათანადო კვალიფიკაცია.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74B3A6D-E6FF-41DA-B263-036668EE7399}" type="parTrans" cxnId="{E55FB40B-DB27-4151-B4AC-D1CEF69D1AEC}">
      <dgm:prSet/>
      <dgm:spPr/>
      <dgm:t>
        <a:bodyPr/>
        <a:lstStyle/>
        <a:p>
          <a:endParaRPr lang="en-US"/>
        </a:p>
      </dgm:t>
    </dgm:pt>
    <dgm:pt modelId="{67B8D96F-CDA8-40FD-8683-7AFB1A23AB7B}" type="sibTrans" cxnId="{E55FB40B-DB27-4151-B4AC-D1CEF69D1AEC}">
      <dgm:prSet/>
      <dgm:spPr/>
      <dgm:t>
        <a:bodyPr/>
        <a:lstStyle/>
        <a:p>
          <a:endParaRPr lang="en-US"/>
        </a:p>
      </dgm:t>
    </dgm:pt>
    <dgm:pt modelId="{AF260491-9B92-47D9-8707-15C9697ED5CA}" type="pres">
      <dgm:prSet presAssocID="{888B843E-9A60-774B-99EF-9B26A932B021}" presName="linearFlow" presStyleCnt="0">
        <dgm:presLayoutVars>
          <dgm:dir/>
          <dgm:animLvl val="lvl"/>
          <dgm:resizeHandles val="exact"/>
        </dgm:presLayoutVars>
      </dgm:prSet>
      <dgm:spPr/>
    </dgm:pt>
    <dgm:pt modelId="{471BACE2-A812-4A40-A73E-3F075BEE8EDD}" type="pres">
      <dgm:prSet presAssocID="{428FFC08-CB9F-0645-95E0-0BA641A40C5A}" presName="composite" presStyleCnt="0"/>
      <dgm:spPr/>
    </dgm:pt>
    <dgm:pt modelId="{DC65619A-0E89-4D2C-87AC-A4D3B685A47B}" type="pres">
      <dgm:prSet presAssocID="{428FFC08-CB9F-0645-95E0-0BA641A40C5A}" presName="parentText" presStyleLbl="alignNode1" presStyleIdx="0" presStyleCnt="1" custScaleX="84761" custScaleY="176152">
        <dgm:presLayoutVars>
          <dgm:chMax val="1"/>
          <dgm:bulletEnabled val="1"/>
        </dgm:presLayoutVars>
      </dgm:prSet>
      <dgm:spPr/>
    </dgm:pt>
    <dgm:pt modelId="{347ABC60-8DCC-44DF-8342-F956934934F3}" type="pres">
      <dgm:prSet presAssocID="{428FFC08-CB9F-0645-95E0-0BA641A40C5A}" presName="descendantText" presStyleLbl="alignAcc1" presStyleIdx="0" presStyleCnt="1" custScaleX="103294" custScaleY="235571" custLinFactNeighborX="1130" custLinFactNeighborY="1220">
        <dgm:presLayoutVars>
          <dgm:bulletEnabled val="1"/>
        </dgm:presLayoutVars>
      </dgm:prSet>
      <dgm:spPr/>
    </dgm:pt>
  </dgm:ptLst>
  <dgm:cxnLst>
    <dgm:cxn modelId="{9AFF6408-B2C4-4259-92D6-54E20248C01F}" srcId="{428FFC08-CB9F-0645-95E0-0BA641A40C5A}" destId="{38761DAF-F9C1-4BCF-9745-63D3CDD31BCA}" srcOrd="8" destOrd="0" parTransId="{80D3567A-D65B-4338-A0F5-3C88BE6BE398}" sibTransId="{737AD425-1CC5-4044-BF62-7E102678381B}"/>
    <dgm:cxn modelId="{E55FB40B-DB27-4151-B4AC-D1CEF69D1AEC}" srcId="{428FFC08-CB9F-0645-95E0-0BA641A40C5A}" destId="{895005DA-E731-408E-9B14-CCF98C507D19}" srcOrd="9" destOrd="0" parTransId="{674B3A6D-E6FF-41DA-B263-036668EE7399}" sibTransId="{67B8D96F-CDA8-40FD-8683-7AFB1A23AB7B}"/>
    <dgm:cxn modelId="{60823025-D983-4933-9E1D-B473CAC17FD4}" srcId="{428FFC08-CB9F-0645-95E0-0BA641A40C5A}" destId="{8AD930D0-0366-435C-9A4E-27757E1CE7F5}" srcOrd="6" destOrd="0" parTransId="{712C17A7-D188-4627-B7B1-FEBB13DE60C5}" sibTransId="{842E1EBA-A0B9-4F6E-9199-EFA1BA807083}"/>
    <dgm:cxn modelId="{48315F27-963B-4376-A3AD-FFAB8CC151D6}" srcId="{428FFC08-CB9F-0645-95E0-0BA641A40C5A}" destId="{214A779E-BD18-4B1C-87FB-8761DBAF23CB}" srcOrd="2" destOrd="0" parTransId="{54519B79-FC26-4244-B690-4C40FBB6AF68}" sibTransId="{26F2F23E-2D47-4E43-AD84-B682FD0B7F5D}"/>
    <dgm:cxn modelId="{71F87C2E-5F38-41E8-8C37-090AB2573FBD}" srcId="{428FFC08-CB9F-0645-95E0-0BA641A40C5A}" destId="{57523A7F-F60F-4509-B0FA-ACE8AB940E87}" srcOrd="1" destOrd="0" parTransId="{8D2290E2-1A92-442A-9E63-9A6CA4F1E611}" sibTransId="{A76B5B98-DFF7-4690-BBCE-2B56A74B3A55}"/>
    <dgm:cxn modelId="{FF63875D-DDBD-42DB-98F6-081DAE6D53A2}" type="presOf" srcId="{38761DAF-F9C1-4BCF-9745-63D3CDD31BCA}" destId="{347ABC60-8DCC-44DF-8342-F956934934F3}" srcOrd="0" destOrd="8" presId="urn:microsoft.com/office/officeart/2005/8/layout/chevron2"/>
    <dgm:cxn modelId="{83A3EB62-35F2-4F1E-9A91-CC76E258433A}" srcId="{428FFC08-CB9F-0645-95E0-0BA641A40C5A}" destId="{3C0ECF45-36C5-4101-B361-7054D32587BD}" srcOrd="7" destOrd="0" parTransId="{5FEF93C8-0347-499D-BB5B-04B73DE9D9B6}" sibTransId="{496C94C1-FF45-4727-9EEB-EAC117F8B4F6}"/>
    <dgm:cxn modelId="{E0FE0E44-E1B7-489E-974F-92B3C26700E5}" srcId="{428FFC08-CB9F-0645-95E0-0BA641A40C5A}" destId="{D6992991-D9A3-4B9A-B20C-4D4ADD3E6539}" srcOrd="4" destOrd="0" parTransId="{0D31E436-CBE5-45A2-A014-EC507807C26C}" sibTransId="{1E1BF47C-854A-494F-B7CC-9D94F103A89B}"/>
    <dgm:cxn modelId="{08C73568-2B5B-431A-A5C8-4A58E3CF5031}" type="presOf" srcId="{57523A7F-F60F-4509-B0FA-ACE8AB940E87}" destId="{347ABC60-8DCC-44DF-8342-F956934934F3}" srcOrd="0" destOrd="1" presId="urn:microsoft.com/office/officeart/2005/8/layout/chevron2"/>
    <dgm:cxn modelId="{E1EDCD6E-25EB-B14C-BDCE-05628BD5EE04}" srcId="{888B843E-9A60-774B-99EF-9B26A932B021}" destId="{428FFC08-CB9F-0645-95E0-0BA641A40C5A}" srcOrd="0" destOrd="0" parTransId="{05C975B7-45CE-C640-A32C-5505673ADC4D}" sibTransId="{3BD8A46B-CE4F-A14D-9567-88AC39DE417B}"/>
    <dgm:cxn modelId="{8335646F-E3C1-40CD-A1FE-CD8B2F07B5CE}" type="presOf" srcId="{D6992991-D9A3-4B9A-B20C-4D4ADD3E6539}" destId="{347ABC60-8DCC-44DF-8342-F956934934F3}" srcOrd="0" destOrd="4" presId="urn:microsoft.com/office/officeart/2005/8/layout/chevron2"/>
    <dgm:cxn modelId="{13B7FF52-ADCE-439C-9BD5-87AAF5BB481C}" srcId="{428FFC08-CB9F-0645-95E0-0BA641A40C5A}" destId="{DDA1FA8F-6CEA-442C-AEE7-CA3E4CCE667A}" srcOrd="5" destOrd="0" parTransId="{0C421E8F-4065-44DE-84CA-6355DDFF3B86}" sibTransId="{2C86E337-3ABF-4B57-AC82-243D0B5CF070}"/>
    <dgm:cxn modelId="{05300A53-D94A-4CA3-82B7-E58EA3380E52}" type="presOf" srcId="{895005DA-E731-408E-9B14-CCF98C507D19}" destId="{347ABC60-8DCC-44DF-8342-F956934934F3}" srcOrd="0" destOrd="9" presId="urn:microsoft.com/office/officeart/2005/8/layout/chevron2"/>
    <dgm:cxn modelId="{4F1EB179-3994-4F19-9E88-04637346991C}" type="presOf" srcId="{428FFC08-CB9F-0645-95E0-0BA641A40C5A}" destId="{DC65619A-0E89-4D2C-87AC-A4D3B685A47B}" srcOrd="0" destOrd="0" presId="urn:microsoft.com/office/officeart/2005/8/layout/chevron2"/>
    <dgm:cxn modelId="{A62CC58A-62AB-4310-BD1A-19990C888ECD}" type="presOf" srcId="{DDA1FA8F-6CEA-442C-AEE7-CA3E4CCE667A}" destId="{347ABC60-8DCC-44DF-8342-F956934934F3}" srcOrd="0" destOrd="5" presId="urn:microsoft.com/office/officeart/2005/8/layout/chevron2"/>
    <dgm:cxn modelId="{843F1CA7-ECE8-4775-B3DA-A459B6786304}" srcId="{428FFC08-CB9F-0645-95E0-0BA641A40C5A}" destId="{D24317B0-9C79-4D40-92A8-C9E74A88E5C2}" srcOrd="3" destOrd="0" parTransId="{6215C905-D228-47D0-A13E-29A43D6BDB2E}" sibTransId="{79BCCA34-0C75-4A08-B283-3C58CC91C35D}"/>
    <dgm:cxn modelId="{4986CEAA-6FAB-4646-B886-71C2CA5D29EC}" type="presOf" srcId="{8AD930D0-0366-435C-9A4E-27757E1CE7F5}" destId="{347ABC60-8DCC-44DF-8342-F956934934F3}" srcOrd="0" destOrd="6" presId="urn:microsoft.com/office/officeart/2005/8/layout/chevron2"/>
    <dgm:cxn modelId="{D6821FD1-5D5C-4E12-96AA-72CF40F1CBEB}" type="presOf" srcId="{214A779E-BD18-4B1C-87FB-8761DBAF23CB}" destId="{347ABC60-8DCC-44DF-8342-F956934934F3}" srcOrd="0" destOrd="2" presId="urn:microsoft.com/office/officeart/2005/8/layout/chevron2"/>
    <dgm:cxn modelId="{EE1F3DEE-5539-4E0C-81F0-E59D4256AFF7}" type="presOf" srcId="{888B843E-9A60-774B-99EF-9B26A932B021}" destId="{AF260491-9B92-47D9-8707-15C9697ED5CA}" srcOrd="0" destOrd="0" presId="urn:microsoft.com/office/officeart/2005/8/layout/chevron2"/>
    <dgm:cxn modelId="{7EE846EF-73ED-4200-9670-DD47EB42AC0C}" type="presOf" srcId="{D24317B0-9C79-4D40-92A8-C9E74A88E5C2}" destId="{347ABC60-8DCC-44DF-8342-F956934934F3}" srcOrd="0" destOrd="3" presId="urn:microsoft.com/office/officeart/2005/8/layout/chevron2"/>
    <dgm:cxn modelId="{918471EF-AE93-48E9-B276-ED01C52D7F19}" type="presOf" srcId="{5737DE7B-61BA-6645-97F3-2CD6DD1E0B80}" destId="{347ABC60-8DCC-44DF-8342-F956934934F3}" srcOrd="0" destOrd="0" presId="urn:microsoft.com/office/officeart/2005/8/layout/chevron2"/>
    <dgm:cxn modelId="{459487F2-B28B-EA4C-A30F-F9916590F83C}" srcId="{428FFC08-CB9F-0645-95E0-0BA641A40C5A}" destId="{5737DE7B-61BA-6645-97F3-2CD6DD1E0B80}" srcOrd="0" destOrd="0" parTransId="{61BDB785-0884-DF4B-A773-D04845478E3E}" sibTransId="{27CA2084-D9FE-A543-937A-6260835EA1FE}"/>
    <dgm:cxn modelId="{074A4AFD-17AE-4E1D-9931-0712F4AB0D0C}" type="presOf" srcId="{3C0ECF45-36C5-4101-B361-7054D32587BD}" destId="{347ABC60-8DCC-44DF-8342-F956934934F3}" srcOrd="0" destOrd="7" presId="urn:microsoft.com/office/officeart/2005/8/layout/chevron2"/>
    <dgm:cxn modelId="{16883CAB-9F85-4304-AE07-4A7080BAED74}" type="presParOf" srcId="{AF260491-9B92-47D9-8707-15C9697ED5CA}" destId="{471BACE2-A812-4A40-A73E-3F075BEE8EDD}" srcOrd="0" destOrd="0" presId="urn:microsoft.com/office/officeart/2005/8/layout/chevron2"/>
    <dgm:cxn modelId="{617CAB2B-CE1E-405A-8120-D5DE957705D3}" type="presParOf" srcId="{471BACE2-A812-4A40-A73E-3F075BEE8EDD}" destId="{DC65619A-0E89-4D2C-87AC-A4D3B685A47B}" srcOrd="0" destOrd="0" presId="urn:microsoft.com/office/officeart/2005/8/layout/chevron2"/>
    <dgm:cxn modelId="{BBC77E75-83D4-470C-8A08-BBBA583F0D0D}" type="presParOf" srcId="{471BACE2-A812-4A40-A73E-3F075BEE8EDD}" destId="{347ABC60-8DCC-44DF-8342-F956934934F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88B843E-9A60-774B-99EF-9B26A932B02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8FFC08-CB9F-0645-95E0-0BA641A40C5A}">
      <dgm:prSet phldrT="[Text]" custT="1"/>
      <dgm:spPr>
        <a:solidFill>
          <a:schemeClr val="bg2"/>
        </a:solidFill>
        <a:ln>
          <a:solidFill>
            <a:schemeClr val="bg1">
              <a:lumMod val="95000"/>
            </a:schemeClr>
          </a:solidFill>
        </a:ln>
      </dgm:spPr>
      <dgm:t>
        <a:bodyPr vert="horz"/>
        <a:lstStyle/>
        <a:p>
          <a:pPr algn="ctr"/>
          <a:r>
            <a:rPr lang="ka-GE" sz="18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rPr>
            <a:t>სპეციფიური მოთხოვნები</a:t>
          </a:r>
          <a:endParaRPr lang="en-US" sz="1800" b="1" dirty="0">
            <a:solidFill>
              <a:schemeClr val="tx1">
                <a:lumMod val="75000"/>
                <a:lumOff val="25000"/>
              </a:schemeClr>
            </a:solidFill>
            <a:latin typeface="+mn-lt"/>
          </a:endParaRPr>
        </a:p>
      </dgm:t>
    </dgm:pt>
    <dgm:pt modelId="{05C975B7-45CE-C640-A32C-5505673ADC4D}" type="parTrans" cxnId="{E1EDCD6E-25EB-B14C-BDCE-05628BD5EE04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3BD8A46B-CE4F-A14D-9567-88AC39DE417B}" type="sibTrans" cxnId="{E1EDCD6E-25EB-B14C-BDCE-05628BD5EE04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5737DE7B-61BA-6645-97F3-2CD6DD1E0B80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+mj-lt"/>
            <a:buAutoNum type="arabicPeriod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დერეფნის სიგანე - არანაკლებ 2,5 მ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61BDB785-0884-DF4B-A773-D04845478E3E}" type="parTrans" cxnId="{459487F2-B28B-EA4C-A30F-F9916590F83C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27CA2084-D9FE-A543-937A-6260835EA1FE}" type="sibTrans" cxnId="{459487F2-B28B-EA4C-A30F-F9916590F83C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D5DCC4C4-8017-8E46-B38A-68D78A99A1D8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+mj-lt"/>
            <a:buAutoNum type="arabicPeriod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ფუნქციონირებადი ლიფტი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BDD66790-57C6-1C48-AE4C-56AB7B7DF0D0}" type="parTrans" cxnId="{D0EC2860-B30A-9B49-8391-537B7AE1F486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E374319B-FF97-F041-B1C9-53F2ADB653DC}" type="sibTrans" cxnId="{D0EC2860-B30A-9B49-8391-537B7AE1F486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3F0CC2B3-56F6-524D-9312-B3927269EC80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+mj-lt"/>
            <a:buAutoNum type="arabicPeriod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აქვა-თერაპიის სერვისის მიწოდება არსებული კანონმდებლობის დაცვით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C8663D96-8890-9E4C-8428-38FE823762BA}" type="parTrans" cxnId="{1FC44A29-93BB-DE45-B9D3-754516A71885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EFEA578A-07F2-7D40-9844-75508C0C8C17}" type="sibTrans" cxnId="{1FC44A29-93BB-DE45-B9D3-754516A71885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C5339753-1D25-C949-B486-4F8752FB0EB8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+mj-lt"/>
            <a:buAutoNum type="arabicPeriod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ფიზიკური თერაპიის აღჭურვილობა 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AF9DB220-E8CE-8142-BB11-7701E42D1CC8}" type="parTrans" cxnId="{165925AE-6DA3-4343-8097-06F27584CD62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CD846CAE-AFB5-4C45-A646-172C4C916480}" type="sibTrans" cxnId="{165925AE-6DA3-4343-8097-06F27584CD62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E2F9C2CD-01D4-4F45-BD93-3363F366B0CD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+mj-lt"/>
            <a:buAutoNum type="arabicPeriod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სხვადასხვა დარგის სპეციალისტებისგან დაკომპლექტებული გუნდი: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3B0047E2-57E3-4C4E-972C-9FE6B83B6750}" type="parTrans" cxnId="{B4E797E2-F363-F141-ACFB-72BE023A441E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E92FB31F-6345-3345-A9CA-9C9D8F035ACD}" type="sibTrans" cxnId="{B4E797E2-F363-F141-ACFB-72BE023A441E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0D31B387-BCBC-674D-8AE9-5B163F359FB8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Wingdings" panose="05000000000000000000" pitchFamily="2" charset="2"/>
            <a:buChar char="ü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ექიმები: ნევროლოგი, რეაბილიტოლოგი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6657C996-031B-EA40-AE89-CB25AF979A35}" type="parTrans" cxnId="{DF5EB0EF-276E-5C4B-8568-CA7DCB9BA85C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E48DFC3F-0076-CE47-9680-AFD8128D6781}" type="sibTrans" cxnId="{DF5EB0EF-276E-5C4B-8568-CA7DCB9BA85C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7E25A634-9044-824D-9D1C-55D19DD5D1FB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Wingdings" panose="05000000000000000000" pitchFamily="2" charset="2"/>
            <a:buChar char="ü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ოკუპაციის თერაპევტები 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D6D57606-B6F6-7045-AB88-8E8EDD0004AA}" type="parTrans" cxnId="{53AB9B62-732F-B244-B3D3-AA871C5E794A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E8BFF46F-34C5-734F-BE7A-F2F60B41F041}" type="sibTrans" cxnId="{53AB9B62-732F-B244-B3D3-AA871C5E794A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D9065CF3-F214-C843-A0EE-936883A00904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Wingdings" panose="05000000000000000000" pitchFamily="2" charset="2"/>
            <a:buChar char="ü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 მეტყველების თერაპევტი/ლოგოპედი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ADCBE3A0-46C4-5348-A217-CDA5329BDB16}" type="parTrans" cxnId="{90CE4C43-F41C-854C-AB0B-5E2141CF7C1A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4A86A75D-8497-4F43-A026-246C530E34C9}" type="sibTrans" cxnId="{90CE4C43-F41C-854C-AB0B-5E2141CF7C1A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55FCA0AF-C333-9D4C-BCB9-DAB9A9108035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Wingdings" panose="05000000000000000000" pitchFamily="2" charset="2"/>
            <a:buChar char="ü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 ფსიქიატრი/ფსიქოლოგი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B3C26863-31C7-6B40-A35F-8C6DC0B891E1}" type="parTrans" cxnId="{E548B886-231E-F049-BA1F-F4AC36804DBC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6F9FF133-8CEA-0D46-AC1B-E931C3E14B44}" type="sibTrans" cxnId="{E548B886-231E-F049-BA1F-F4AC36804DBC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3B0DF563-470D-9745-9B47-166EE97BC4ED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+mj-lt"/>
            <a:buAutoNum type="arabicPeriod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პაციენტთა კონსულტაციის ოთახი - არანაკლებ 15 კვ.მ. 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A1D616AF-A97E-6A49-8154-F669059F8D73}" type="parTrans" cxnId="{C30EE553-B451-2E48-AA93-F0F7108BFCFA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17956F68-45DC-C641-95CA-A7ACCCA0BAA1}" type="sibTrans" cxnId="{C30EE553-B451-2E48-AA93-F0F7108BFCFA}">
      <dgm:prSet/>
      <dgm:spPr/>
      <dgm:t>
        <a:bodyPr/>
        <a:lstStyle/>
        <a:p>
          <a:endParaRPr lang="en-US" sz="1600" b="1">
            <a:latin typeface="+mn-lt"/>
          </a:endParaRPr>
        </a:p>
      </dgm:t>
    </dgm:pt>
    <dgm:pt modelId="{DBEA40AB-F648-411F-9E82-081084720598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Wingdings" panose="05000000000000000000" pitchFamily="2" charset="2"/>
            <a:buChar char="ü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რეაბილიტაციის ექთნები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F62BCB7B-728F-4B00-A357-011338142283}" type="parTrans" cxnId="{E799018A-E5F9-4591-BA07-50973EDC0EB5}">
      <dgm:prSet/>
      <dgm:spPr/>
      <dgm:t>
        <a:bodyPr/>
        <a:lstStyle/>
        <a:p>
          <a:endParaRPr lang="en-US" sz="2000"/>
        </a:p>
      </dgm:t>
    </dgm:pt>
    <dgm:pt modelId="{C50DD447-983F-4A2C-864D-601014BE8939}" type="sibTrans" cxnId="{E799018A-E5F9-4591-BA07-50973EDC0EB5}">
      <dgm:prSet/>
      <dgm:spPr/>
      <dgm:t>
        <a:bodyPr/>
        <a:lstStyle/>
        <a:p>
          <a:endParaRPr lang="en-US" sz="2000"/>
        </a:p>
      </dgm:t>
    </dgm:pt>
    <dgm:pt modelId="{CC79A8B7-4B56-45E9-AE71-799C7E7A7C83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buFont typeface="Wingdings" panose="05000000000000000000" pitchFamily="2" charset="2"/>
            <a:buChar char="ü"/>
          </a:pPr>
          <a:r>
            <a:rPr lang="ka-GE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ფიზიკური თერაპევტები </a:t>
          </a:r>
          <a:endParaRPr lang="en-US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64066526-04F5-475F-BB03-3AF32F6D141F}" type="parTrans" cxnId="{D41867F1-3808-41B2-B355-EBD6E7488DDF}">
      <dgm:prSet/>
      <dgm:spPr/>
      <dgm:t>
        <a:bodyPr/>
        <a:lstStyle/>
        <a:p>
          <a:endParaRPr lang="en-US"/>
        </a:p>
      </dgm:t>
    </dgm:pt>
    <dgm:pt modelId="{92BE86C7-288F-4BE8-A42A-B8FF1FFF55FA}" type="sibTrans" cxnId="{D41867F1-3808-41B2-B355-EBD6E7488DDF}">
      <dgm:prSet/>
      <dgm:spPr/>
      <dgm:t>
        <a:bodyPr/>
        <a:lstStyle/>
        <a:p>
          <a:endParaRPr lang="en-US"/>
        </a:p>
      </dgm:t>
    </dgm:pt>
    <dgm:pt modelId="{AF260491-9B92-47D9-8707-15C9697ED5CA}" type="pres">
      <dgm:prSet presAssocID="{888B843E-9A60-774B-99EF-9B26A932B021}" presName="linearFlow" presStyleCnt="0">
        <dgm:presLayoutVars>
          <dgm:dir/>
          <dgm:animLvl val="lvl"/>
          <dgm:resizeHandles val="exact"/>
        </dgm:presLayoutVars>
      </dgm:prSet>
      <dgm:spPr/>
    </dgm:pt>
    <dgm:pt modelId="{471BACE2-A812-4A40-A73E-3F075BEE8EDD}" type="pres">
      <dgm:prSet presAssocID="{428FFC08-CB9F-0645-95E0-0BA641A40C5A}" presName="composite" presStyleCnt="0"/>
      <dgm:spPr/>
    </dgm:pt>
    <dgm:pt modelId="{DC65619A-0E89-4D2C-87AC-A4D3B685A47B}" type="pres">
      <dgm:prSet presAssocID="{428FFC08-CB9F-0645-95E0-0BA641A40C5A}" presName="parentText" presStyleLbl="alignNode1" presStyleIdx="0" presStyleCnt="1" custScaleX="87936" custScaleY="155669">
        <dgm:presLayoutVars>
          <dgm:chMax val="1"/>
          <dgm:bulletEnabled val="1"/>
        </dgm:presLayoutVars>
      </dgm:prSet>
      <dgm:spPr/>
    </dgm:pt>
    <dgm:pt modelId="{347ABC60-8DCC-44DF-8342-F956934934F3}" type="pres">
      <dgm:prSet presAssocID="{428FFC08-CB9F-0645-95E0-0BA641A40C5A}" presName="descendantText" presStyleLbl="alignAcc1" presStyleIdx="0" presStyleCnt="1" custScaleX="103247" custScaleY="227669" custLinFactNeighborX="0" custLinFactNeighborY="9939">
        <dgm:presLayoutVars>
          <dgm:bulletEnabled val="1"/>
        </dgm:presLayoutVars>
      </dgm:prSet>
      <dgm:spPr/>
    </dgm:pt>
  </dgm:ptLst>
  <dgm:cxnLst>
    <dgm:cxn modelId="{8E788620-A8E1-4E77-BE37-D0F1F3DC21C2}" type="presOf" srcId="{7E25A634-9044-824D-9D1C-55D19DD5D1FB}" destId="{347ABC60-8DCC-44DF-8342-F956934934F3}" srcOrd="0" destOrd="8" presId="urn:microsoft.com/office/officeart/2005/8/layout/chevron2"/>
    <dgm:cxn modelId="{1FC44A29-93BB-DE45-B9D3-754516A71885}" srcId="{428FFC08-CB9F-0645-95E0-0BA641A40C5A}" destId="{3F0CC2B3-56F6-524D-9312-B3927269EC80}" srcOrd="3" destOrd="0" parTransId="{C8663D96-8890-9E4C-8428-38FE823762BA}" sibTransId="{EFEA578A-07F2-7D40-9844-75508C0C8C17}"/>
    <dgm:cxn modelId="{EE88B35C-9029-4940-979C-BEF069C480BC}" type="presOf" srcId="{0D31B387-BCBC-674D-8AE9-5B163F359FB8}" destId="{347ABC60-8DCC-44DF-8342-F956934934F3}" srcOrd="0" destOrd="6" presId="urn:microsoft.com/office/officeart/2005/8/layout/chevron2"/>
    <dgm:cxn modelId="{D0EC2860-B30A-9B49-8391-537B7AE1F486}" srcId="{428FFC08-CB9F-0645-95E0-0BA641A40C5A}" destId="{D5DCC4C4-8017-8E46-B38A-68D78A99A1D8}" srcOrd="2" destOrd="0" parTransId="{BDD66790-57C6-1C48-AE4C-56AB7B7DF0D0}" sibTransId="{E374319B-FF97-F041-B1C9-53F2ADB653DC}"/>
    <dgm:cxn modelId="{53AB9B62-732F-B244-B3D3-AA871C5E794A}" srcId="{428FFC08-CB9F-0645-95E0-0BA641A40C5A}" destId="{7E25A634-9044-824D-9D1C-55D19DD5D1FB}" srcOrd="8" destOrd="0" parTransId="{D6D57606-B6F6-7045-AB88-8E8EDD0004AA}" sibTransId="{E8BFF46F-34C5-734F-BE7A-F2F60B41F041}"/>
    <dgm:cxn modelId="{90CE4C43-F41C-854C-AB0B-5E2141CF7C1A}" srcId="{428FFC08-CB9F-0645-95E0-0BA641A40C5A}" destId="{D9065CF3-F214-C843-A0EE-936883A00904}" srcOrd="9" destOrd="0" parTransId="{ADCBE3A0-46C4-5348-A217-CDA5329BDB16}" sibTransId="{4A86A75D-8497-4F43-A026-246C530E34C9}"/>
    <dgm:cxn modelId="{E1EDCD6E-25EB-B14C-BDCE-05628BD5EE04}" srcId="{888B843E-9A60-774B-99EF-9B26A932B021}" destId="{428FFC08-CB9F-0645-95E0-0BA641A40C5A}" srcOrd="0" destOrd="0" parTransId="{05C975B7-45CE-C640-A32C-5505673ADC4D}" sibTransId="{3BD8A46B-CE4F-A14D-9567-88AC39DE417B}"/>
    <dgm:cxn modelId="{C30EE553-B451-2E48-AA93-F0F7108BFCFA}" srcId="{428FFC08-CB9F-0645-95E0-0BA641A40C5A}" destId="{3B0DF563-470D-9745-9B47-166EE97BC4ED}" srcOrd="1" destOrd="0" parTransId="{A1D616AF-A97E-6A49-8154-F669059F8D73}" sibTransId="{17956F68-45DC-C641-95CA-A7ACCCA0BAA1}"/>
    <dgm:cxn modelId="{4F1EB179-3994-4F19-9E88-04637346991C}" type="presOf" srcId="{428FFC08-CB9F-0645-95E0-0BA641A40C5A}" destId="{DC65619A-0E89-4D2C-87AC-A4D3B685A47B}" srcOrd="0" destOrd="0" presId="urn:microsoft.com/office/officeart/2005/8/layout/chevron2"/>
    <dgm:cxn modelId="{E548B886-231E-F049-BA1F-F4AC36804DBC}" srcId="{428FFC08-CB9F-0645-95E0-0BA641A40C5A}" destId="{55FCA0AF-C333-9D4C-BCB9-DAB9A9108035}" srcOrd="10" destOrd="0" parTransId="{B3C26863-31C7-6B40-A35F-8C6DC0B891E1}" sibTransId="{6F9FF133-8CEA-0D46-AC1B-E931C3E14B44}"/>
    <dgm:cxn modelId="{E799018A-E5F9-4591-BA07-50973EDC0EB5}" srcId="{428FFC08-CB9F-0645-95E0-0BA641A40C5A}" destId="{DBEA40AB-F648-411F-9E82-081084720598}" srcOrd="11" destOrd="0" parTransId="{F62BCB7B-728F-4B00-A357-011338142283}" sibTransId="{C50DD447-983F-4A2C-864D-601014BE8939}"/>
    <dgm:cxn modelId="{FD59CC8C-12B4-484C-9AB9-BCEC08F48A63}" type="presOf" srcId="{CC79A8B7-4B56-45E9-AE71-799C7E7A7C83}" destId="{347ABC60-8DCC-44DF-8342-F956934934F3}" srcOrd="0" destOrd="7" presId="urn:microsoft.com/office/officeart/2005/8/layout/chevron2"/>
    <dgm:cxn modelId="{3D9FC497-82AD-42AF-83D8-F1D2BAF210F0}" type="presOf" srcId="{3F0CC2B3-56F6-524D-9312-B3927269EC80}" destId="{347ABC60-8DCC-44DF-8342-F956934934F3}" srcOrd="0" destOrd="3" presId="urn:microsoft.com/office/officeart/2005/8/layout/chevron2"/>
    <dgm:cxn modelId="{165925AE-6DA3-4343-8097-06F27584CD62}" srcId="{428FFC08-CB9F-0645-95E0-0BA641A40C5A}" destId="{C5339753-1D25-C949-B486-4F8752FB0EB8}" srcOrd="4" destOrd="0" parTransId="{AF9DB220-E8CE-8142-BB11-7701E42D1CC8}" sibTransId="{CD846CAE-AFB5-4C45-A646-172C4C916480}"/>
    <dgm:cxn modelId="{B8BF23B7-B6F5-4661-AAAA-237282B10DCA}" type="presOf" srcId="{E2F9C2CD-01D4-4F45-BD93-3363F366B0CD}" destId="{347ABC60-8DCC-44DF-8342-F956934934F3}" srcOrd="0" destOrd="5" presId="urn:microsoft.com/office/officeart/2005/8/layout/chevron2"/>
    <dgm:cxn modelId="{AFE2D1E1-DA59-4F46-A899-78EE5D69D7ED}" type="presOf" srcId="{D5DCC4C4-8017-8E46-B38A-68D78A99A1D8}" destId="{347ABC60-8DCC-44DF-8342-F956934934F3}" srcOrd="0" destOrd="2" presId="urn:microsoft.com/office/officeart/2005/8/layout/chevron2"/>
    <dgm:cxn modelId="{B4E797E2-F363-F141-ACFB-72BE023A441E}" srcId="{428FFC08-CB9F-0645-95E0-0BA641A40C5A}" destId="{E2F9C2CD-01D4-4F45-BD93-3363F366B0CD}" srcOrd="5" destOrd="0" parTransId="{3B0047E2-57E3-4C4E-972C-9FE6B83B6750}" sibTransId="{E92FB31F-6345-3345-A9CA-9C9D8F035ACD}"/>
    <dgm:cxn modelId="{2D03B4E4-D305-4A88-BF4E-F4FF845AA45B}" type="presOf" srcId="{C5339753-1D25-C949-B486-4F8752FB0EB8}" destId="{347ABC60-8DCC-44DF-8342-F956934934F3}" srcOrd="0" destOrd="4" presId="urn:microsoft.com/office/officeart/2005/8/layout/chevron2"/>
    <dgm:cxn modelId="{EE1F3DEE-5539-4E0C-81F0-E59D4256AFF7}" type="presOf" srcId="{888B843E-9A60-774B-99EF-9B26A932B021}" destId="{AF260491-9B92-47D9-8707-15C9697ED5CA}" srcOrd="0" destOrd="0" presId="urn:microsoft.com/office/officeart/2005/8/layout/chevron2"/>
    <dgm:cxn modelId="{B19FE2EE-A260-42FE-AAD7-7E14D75D8CC1}" type="presOf" srcId="{D9065CF3-F214-C843-A0EE-936883A00904}" destId="{347ABC60-8DCC-44DF-8342-F956934934F3}" srcOrd="0" destOrd="9" presId="urn:microsoft.com/office/officeart/2005/8/layout/chevron2"/>
    <dgm:cxn modelId="{918471EF-AE93-48E9-B276-ED01C52D7F19}" type="presOf" srcId="{5737DE7B-61BA-6645-97F3-2CD6DD1E0B80}" destId="{347ABC60-8DCC-44DF-8342-F956934934F3}" srcOrd="0" destOrd="0" presId="urn:microsoft.com/office/officeart/2005/8/layout/chevron2"/>
    <dgm:cxn modelId="{DF5EB0EF-276E-5C4B-8568-CA7DCB9BA85C}" srcId="{428FFC08-CB9F-0645-95E0-0BA641A40C5A}" destId="{0D31B387-BCBC-674D-8AE9-5B163F359FB8}" srcOrd="6" destOrd="0" parTransId="{6657C996-031B-EA40-AE89-CB25AF979A35}" sibTransId="{E48DFC3F-0076-CE47-9680-AFD8128D6781}"/>
    <dgm:cxn modelId="{D41867F1-3808-41B2-B355-EBD6E7488DDF}" srcId="{428FFC08-CB9F-0645-95E0-0BA641A40C5A}" destId="{CC79A8B7-4B56-45E9-AE71-799C7E7A7C83}" srcOrd="7" destOrd="0" parTransId="{64066526-04F5-475F-BB03-3AF32F6D141F}" sibTransId="{92BE86C7-288F-4BE8-A42A-B8FF1FFF55FA}"/>
    <dgm:cxn modelId="{459487F2-B28B-EA4C-A30F-F9916590F83C}" srcId="{428FFC08-CB9F-0645-95E0-0BA641A40C5A}" destId="{5737DE7B-61BA-6645-97F3-2CD6DD1E0B80}" srcOrd="0" destOrd="0" parTransId="{61BDB785-0884-DF4B-A773-D04845478E3E}" sibTransId="{27CA2084-D9FE-A543-937A-6260835EA1FE}"/>
    <dgm:cxn modelId="{1283F3F8-11DA-40D0-A7E5-D44AE36D7AEA}" type="presOf" srcId="{55FCA0AF-C333-9D4C-BCB9-DAB9A9108035}" destId="{347ABC60-8DCC-44DF-8342-F956934934F3}" srcOrd="0" destOrd="10" presId="urn:microsoft.com/office/officeart/2005/8/layout/chevron2"/>
    <dgm:cxn modelId="{D4E616FA-BFE3-4F4D-8AB0-639C42E07D44}" type="presOf" srcId="{3B0DF563-470D-9745-9B47-166EE97BC4ED}" destId="{347ABC60-8DCC-44DF-8342-F956934934F3}" srcOrd="0" destOrd="1" presId="urn:microsoft.com/office/officeart/2005/8/layout/chevron2"/>
    <dgm:cxn modelId="{8578DAFE-E06C-4A99-8A21-AC2B218ADB57}" type="presOf" srcId="{DBEA40AB-F648-411F-9E82-081084720598}" destId="{347ABC60-8DCC-44DF-8342-F956934934F3}" srcOrd="0" destOrd="11" presId="urn:microsoft.com/office/officeart/2005/8/layout/chevron2"/>
    <dgm:cxn modelId="{16883CAB-9F85-4304-AE07-4A7080BAED74}" type="presParOf" srcId="{AF260491-9B92-47D9-8707-15C9697ED5CA}" destId="{471BACE2-A812-4A40-A73E-3F075BEE8EDD}" srcOrd="0" destOrd="0" presId="urn:microsoft.com/office/officeart/2005/8/layout/chevron2"/>
    <dgm:cxn modelId="{617CAB2B-CE1E-405A-8120-D5DE957705D3}" type="presParOf" srcId="{471BACE2-A812-4A40-A73E-3F075BEE8EDD}" destId="{DC65619A-0E89-4D2C-87AC-A4D3B685A47B}" srcOrd="0" destOrd="0" presId="urn:microsoft.com/office/officeart/2005/8/layout/chevron2"/>
    <dgm:cxn modelId="{BBC77E75-83D4-470C-8A08-BBBA583F0D0D}" type="presParOf" srcId="{471BACE2-A812-4A40-A73E-3F075BEE8EDD}" destId="{347ABC60-8DCC-44DF-8342-F956934934F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0013E89-AE2C-864E-B93D-E9C056F7605E}" type="doc">
      <dgm:prSet loTypeId="urn:microsoft.com/office/officeart/2005/8/layout/pyramid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E996371-849E-7147-AE9D-96A12435010B}">
      <dgm:prSet phldrT="[Text]" custT="1"/>
      <dgm:spPr>
        <a:solidFill>
          <a:schemeClr val="bg1">
            <a:lumMod val="95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l">
            <a:buFont typeface="+mj-lt"/>
            <a:buAutoNum type="arabicPeriod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პროგრამის დაფინანსება ხორციელდება არამატერიალიზებული ვაუჩერის მეშვეობით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84D34D5B-B692-984F-AC48-181E3A45E9FF}" type="parTrans" cxnId="{E340FD4F-1C2F-B041-8065-A640DFAB03A6}">
      <dgm:prSet/>
      <dgm:spPr/>
      <dgm:t>
        <a:bodyPr/>
        <a:lstStyle/>
        <a:p>
          <a:pPr algn="l"/>
          <a:endParaRPr lang="en-US" sz="1400" b="1"/>
        </a:p>
      </dgm:t>
    </dgm:pt>
    <dgm:pt modelId="{3860F955-1CA5-9A4A-8AE9-A4662336459C}" type="sibTrans" cxnId="{E340FD4F-1C2F-B041-8065-A640DFAB03A6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endParaRPr lang="en-US" sz="1400" b="1"/>
        </a:p>
      </dgm:t>
    </dgm:pt>
    <dgm:pt modelId="{EF5DB6A4-AABA-B244-BB8A-882D8FC68771}">
      <dgm:prSet custT="1"/>
      <dgm:spPr>
        <a:solidFill>
          <a:schemeClr val="bg1">
            <a:lumMod val="95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l">
            <a:buFont typeface="+mj-lt"/>
            <a:buAutoNum type="arabicPeriod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მოსარგებლე მომსახურებას იღებს სახელმწიფო დახმარების სახით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988541B-7D67-9A47-AB3C-8323EE90B98A}" type="parTrans" cxnId="{DE165478-2803-354E-9E9D-47198BCC47F3}">
      <dgm:prSet/>
      <dgm:spPr/>
      <dgm:t>
        <a:bodyPr/>
        <a:lstStyle/>
        <a:p>
          <a:pPr algn="l"/>
          <a:endParaRPr lang="en-US" sz="1400" b="1"/>
        </a:p>
      </dgm:t>
    </dgm:pt>
    <dgm:pt modelId="{8B789529-CDE6-594D-93D8-1551D01B0E51}" type="sibTrans" cxnId="{DE165478-2803-354E-9E9D-47198BCC47F3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endParaRPr lang="en-US" sz="1400" b="1"/>
        </a:p>
      </dgm:t>
    </dgm:pt>
    <dgm:pt modelId="{30AD2317-94F5-8743-AAB2-AE48F1853CB3}">
      <dgm:prSet custT="1"/>
      <dgm:spPr>
        <a:solidFill>
          <a:schemeClr val="bg1">
            <a:lumMod val="95000"/>
          </a:schemeClr>
        </a:solidFill>
        <a:ln>
          <a:solidFill>
            <a:schemeClr val="bg1">
              <a:lumMod val="85000"/>
            </a:schemeClr>
          </a:solidFill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l">
            <a:buFont typeface="+mj-lt"/>
            <a:buAutoNum type="arabicPeriod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სამედიცინო ვაუჩერის მოსარგებლეა ფიზიკური პირი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E7D07E0-B595-2D40-AA58-895351A30C94}" type="parTrans" cxnId="{5E463975-6BD8-8548-849B-684AA4C3517B}">
      <dgm:prSet/>
      <dgm:spPr/>
      <dgm:t>
        <a:bodyPr/>
        <a:lstStyle/>
        <a:p>
          <a:pPr algn="l"/>
          <a:endParaRPr lang="en-US" sz="1400" b="1"/>
        </a:p>
      </dgm:t>
    </dgm:pt>
    <dgm:pt modelId="{DDA580BF-C12B-FA45-B733-3DA234C383CD}" type="sibTrans" cxnId="{5E463975-6BD8-8548-849B-684AA4C3517B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endParaRPr lang="en-US" sz="1400" b="1"/>
        </a:p>
      </dgm:t>
    </dgm:pt>
    <dgm:pt modelId="{64947A81-C55A-4B04-AD77-11D83D9309DE}">
      <dgm:prSet custT="1"/>
      <dgm:spPr>
        <a:solidFill>
          <a:schemeClr val="bg1">
            <a:lumMod val="95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l">
            <a:buFont typeface="+mj-lt"/>
            <a:buAutoNum type="arabicPeriod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არამატერიალიზრებული ვაუჩერის ფორმა მტკიცდება ინდივიდუალური სამართლებრივი აქტით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E81BBFD-BD48-4EFC-9AEA-36209EAF8E65}" type="parTrans" cxnId="{66AA1A46-8C79-4CD8-A05C-9F8C90676168}">
      <dgm:prSet/>
      <dgm:spPr/>
      <dgm:t>
        <a:bodyPr/>
        <a:lstStyle/>
        <a:p>
          <a:endParaRPr lang="en-US"/>
        </a:p>
      </dgm:t>
    </dgm:pt>
    <dgm:pt modelId="{34949E4C-9203-47BE-9C46-2EA37CF2F156}" type="sibTrans" cxnId="{66AA1A46-8C79-4CD8-A05C-9F8C90676168}">
      <dgm:prSet/>
      <dgm:spPr/>
      <dgm:t>
        <a:bodyPr/>
        <a:lstStyle/>
        <a:p>
          <a:endParaRPr lang="en-US"/>
        </a:p>
      </dgm:t>
    </dgm:pt>
    <dgm:pt modelId="{D7F692BB-9613-4E96-A27D-21F94CA6E833}">
      <dgm:prSet custT="1"/>
      <dgm:spPr>
        <a:solidFill>
          <a:schemeClr val="bg1">
            <a:lumMod val="95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l">
            <a:buFont typeface="+mj-lt"/>
            <a:buAutoNum type="arabicPeriod"/>
          </a:pPr>
          <a:r>
            <a:rPr lang="ka-GE" sz="1400" b="1" dirty="0">
              <a:solidFill>
                <a:schemeClr val="tx1">
                  <a:lumMod val="75000"/>
                  <a:lumOff val="25000"/>
                </a:schemeClr>
              </a:solidFill>
            </a:rPr>
            <a:t>ვაუჩერის მოსარგებლეს უფლება აქვს მომსახურება მიიღოს პროგრამის ნებისმიერი მიმწოდებლისაგან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6885B14-CAFA-48FD-95BB-26BB8792C418}" type="parTrans" cxnId="{79EB462C-7877-4A37-AEBB-C6B10722B891}">
      <dgm:prSet/>
      <dgm:spPr/>
      <dgm:t>
        <a:bodyPr/>
        <a:lstStyle/>
        <a:p>
          <a:endParaRPr lang="en-US"/>
        </a:p>
      </dgm:t>
    </dgm:pt>
    <dgm:pt modelId="{E5512CFF-5DF6-4FA6-BC2D-5E8A753BEDD6}" type="sibTrans" cxnId="{79EB462C-7877-4A37-AEBB-C6B10722B891}">
      <dgm:prSet/>
      <dgm:spPr/>
      <dgm:t>
        <a:bodyPr/>
        <a:lstStyle/>
        <a:p>
          <a:endParaRPr lang="en-US"/>
        </a:p>
      </dgm:t>
    </dgm:pt>
    <dgm:pt modelId="{037C5143-3825-4513-BE5D-1B13CC8AB682}" type="pres">
      <dgm:prSet presAssocID="{90013E89-AE2C-864E-B93D-E9C056F7605E}" presName="compositeShape" presStyleCnt="0">
        <dgm:presLayoutVars>
          <dgm:dir/>
          <dgm:resizeHandles/>
        </dgm:presLayoutVars>
      </dgm:prSet>
      <dgm:spPr/>
    </dgm:pt>
    <dgm:pt modelId="{9C739E0F-7840-49B2-AF85-4DC02BCF8515}" type="pres">
      <dgm:prSet presAssocID="{90013E89-AE2C-864E-B93D-E9C056F7605E}" presName="pyramid" presStyleLbl="node1" presStyleIdx="0" presStyleCnt="1" custScaleX="89334" custScaleY="89974" custLinFactNeighborX="-63744" custLinFactNeighborY="424"/>
      <dgm:spPr/>
    </dgm:pt>
    <dgm:pt modelId="{2B7A5E66-A88B-4FD8-A295-E2453E4405F2}" type="pres">
      <dgm:prSet presAssocID="{90013E89-AE2C-864E-B93D-E9C056F7605E}" presName="theList" presStyleCnt="0"/>
      <dgm:spPr/>
    </dgm:pt>
    <dgm:pt modelId="{5BC33D08-D99E-410A-AD00-373C8DA7431E}" type="pres">
      <dgm:prSet presAssocID="{DE996371-849E-7147-AE9D-96A12435010B}" presName="aNode" presStyleLbl="fgAcc1" presStyleIdx="0" presStyleCnt="5" custScaleX="278867" custScaleY="136892" custLinFactY="-100000" custLinFactNeighborX="34940" custLinFactNeighborY="-113647">
        <dgm:presLayoutVars>
          <dgm:bulletEnabled val="1"/>
        </dgm:presLayoutVars>
      </dgm:prSet>
      <dgm:spPr/>
    </dgm:pt>
    <dgm:pt modelId="{54FBA88A-28C6-4E13-B692-F9DA2033B9D9}" type="pres">
      <dgm:prSet presAssocID="{DE996371-849E-7147-AE9D-96A12435010B}" presName="aSpace" presStyleCnt="0"/>
      <dgm:spPr/>
    </dgm:pt>
    <dgm:pt modelId="{91A87CCD-EB7A-4015-A4F8-3FB88D5E2071}" type="pres">
      <dgm:prSet presAssocID="{EF5DB6A4-AABA-B244-BB8A-882D8FC68771}" presName="aNode" presStyleLbl="fgAcc1" presStyleIdx="1" presStyleCnt="5" custScaleX="279128" custScaleY="162990" custLinFactY="-76216" custLinFactNeighborX="36064" custLinFactNeighborY="-100000">
        <dgm:presLayoutVars>
          <dgm:bulletEnabled val="1"/>
        </dgm:presLayoutVars>
      </dgm:prSet>
      <dgm:spPr/>
    </dgm:pt>
    <dgm:pt modelId="{6564060A-DF28-4798-A204-9A572CCBD83F}" type="pres">
      <dgm:prSet presAssocID="{EF5DB6A4-AABA-B244-BB8A-882D8FC68771}" presName="aSpace" presStyleCnt="0"/>
      <dgm:spPr/>
    </dgm:pt>
    <dgm:pt modelId="{D673B96E-337F-423C-A9D6-A59024AE8C07}" type="pres">
      <dgm:prSet presAssocID="{30AD2317-94F5-8743-AAB2-AE48F1853CB3}" presName="aNode" presStyleLbl="fgAcc1" presStyleIdx="2" presStyleCnt="5" custScaleX="278315" custScaleY="149229" custLinFactY="-55734" custLinFactNeighborX="34332" custLinFactNeighborY="-100000">
        <dgm:presLayoutVars>
          <dgm:bulletEnabled val="1"/>
        </dgm:presLayoutVars>
      </dgm:prSet>
      <dgm:spPr/>
    </dgm:pt>
    <dgm:pt modelId="{222D4AD9-F15F-4D3E-8AAB-A9FF4274A145}" type="pres">
      <dgm:prSet presAssocID="{30AD2317-94F5-8743-AAB2-AE48F1853CB3}" presName="aSpace" presStyleCnt="0"/>
      <dgm:spPr/>
    </dgm:pt>
    <dgm:pt modelId="{9EDBAD8F-052E-4DE5-827B-2A8C9E3A811E}" type="pres">
      <dgm:prSet presAssocID="{64947A81-C55A-4B04-AD77-11D83D9309DE}" presName="aNode" presStyleLbl="fgAcc1" presStyleIdx="3" presStyleCnt="5" custScaleX="277329" custScaleY="180344" custLinFactY="-28181" custLinFactNeighborX="34651" custLinFactNeighborY="-100000">
        <dgm:presLayoutVars>
          <dgm:bulletEnabled val="1"/>
        </dgm:presLayoutVars>
      </dgm:prSet>
      <dgm:spPr/>
    </dgm:pt>
    <dgm:pt modelId="{10D309BD-BB3E-4D12-8AC9-50F8EFD640FF}" type="pres">
      <dgm:prSet presAssocID="{64947A81-C55A-4B04-AD77-11D83D9309DE}" presName="aSpace" presStyleCnt="0"/>
      <dgm:spPr/>
    </dgm:pt>
    <dgm:pt modelId="{0521C2E1-E7E5-4CCD-9D1E-86BE1E19782A}" type="pres">
      <dgm:prSet presAssocID="{D7F692BB-9613-4E96-A27D-21F94CA6E833}" presName="aNode" presStyleLbl="fgAcc1" presStyleIdx="4" presStyleCnt="5" custScaleX="278317" custScaleY="217411" custLinFactY="-6271" custLinFactNeighborX="34691" custLinFactNeighborY="-100000">
        <dgm:presLayoutVars>
          <dgm:bulletEnabled val="1"/>
        </dgm:presLayoutVars>
      </dgm:prSet>
      <dgm:spPr/>
    </dgm:pt>
    <dgm:pt modelId="{F6142BD7-6BB3-4717-94DC-D1085E6F8726}" type="pres">
      <dgm:prSet presAssocID="{D7F692BB-9613-4E96-A27D-21F94CA6E833}" presName="aSpace" presStyleCnt="0"/>
      <dgm:spPr/>
    </dgm:pt>
  </dgm:ptLst>
  <dgm:cxnLst>
    <dgm:cxn modelId="{79EB462C-7877-4A37-AEBB-C6B10722B891}" srcId="{90013E89-AE2C-864E-B93D-E9C056F7605E}" destId="{D7F692BB-9613-4E96-A27D-21F94CA6E833}" srcOrd="4" destOrd="0" parTransId="{96885B14-CAFA-48FD-95BB-26BB8792C418}" sibTransId="{E5512CFF-5DF6-4FA6-BC2D-5E8A753BEDD6}"/>
    <dgm:cxn modelId="{66AA1A46-8C79-4CD8-A05C-9F8C90676168}" srcId="{90013E89-AE2C-864E-B93D-E9C056F7605E}" destId="{64947A81-C55A-4B04-AD77-11D83D9309DE}" srcOrd="3" destOrd="0" parTransId="{CE81BBFD-BD48-4EFC-9AEA-36209EAF8E65}" sibTransId="{34949E4C-9203-47BE-9C46-2EA37CF2F156}"/>
    <dgm:cxn modelId="{AA76DF49-01B4-4115-9445-919370A903D1}" type="presOf" srcId="{90013E89-AE2C-864E-B93D-E9C056F7605E}" destId="{037C5143-3825-4513-BE5D-1B13CC8AB682}" srcOrd="0" destOrd="0" presId="urn:microsoft.com/office/officeart/2005/8/layout/pyramid2"/>
    <dgm:cxn modelId="{E340FD4F-1C2F-B041-8065-A640DFAB03A6}" srcId="{90013E89-AE2C-864E-B93D-E9C056F7605E}" destId="{DE996371-849E-7147-AE9D-96A12435010B}" srcOrd="0" destOrd="0" parTransId="{84D34D5B-B692-984F-AC48-181E3A45E9FF}" sibTransId="{3860F955-1CA5-9A4A-8AE9-A4662336459C}"/>
    <dgm:cxn modelId="{5E463975-6BD8-8548-849B-684AA4C3517B}" srcId="{90013E89-AE2C-864E-B93D-E9C056F7605E}" destId="{30AD2317-94F5-8743-AAB2-AE48F1853CB3}" srcOrd="2" destOrd="0" parTransId="{CE7D07E0-B595-2D40-AA58-895351A30C94}" sibTransId="{DDA580BF-C12B-FA45-B733-3DA234C383CD}"/>
    <dgm:cxn modelId="{DE165478-2803-354E-9E9D-47198BCC47F3}" srcId="{90013E89-AE2C-864E-B93D-E9C056F7605E}" destId="{EF5DB6A4-AABA-B244-BB8A-882D8FC68771}" srcOrd="1" destOrd="0" parTransId="{2988541B-7D67-9A47-AB3C-8323EE90B98A}" sibTransId="{8B789529-CDE6-594D-93D8-1551D01B0E51}"/>
    <dgm:cxn modelId="{41810293-05D9-4342-A8DB-09DCB9BBE069}" type="presOf" srcId="{64947A81-C55A-4B04-AD77-11D83D9309DE}" destId="{9EDBAD8F-052E-4DE5-827B-2A8C9E3A811E}" srcOrd="0" destOrd="0" presId="urn:microsoft.com/office/officeart/2005/8/layout/pyramid2"/>
    <dgm:cxn modelId="{57BD1E94-238E-4F07-B42B-9205A488F171}" type="presOf" srcId="{D7F692BB-9613-4E96-A27D-21F94CA6E833}" destId="{0521C2E1-E7E5-4CCD-9D1E-86BE1E19782A}" srcOrd="0" destOrd="0" presId="urn:microsoft.com/office/officeart/2005/8/layout/pyramid2"/>
    <dgm:cxn modelId="{1CEA8FAF-A347-471B-BAA6-A45D58AFA7CE}" type="presOf" srcId="{DE996371-849E-7147-AE9D-96A12435010B}" destId="{5BC33D08-D99E-410A-AD00-373C8DA7431E}" srcOrd="0" destOrd="0" presId="urn:microsoft.com/office/officeart/2005/8/layout/pyramid2"/>
    <dgm:cxn modelId="{B17B5AD6-558F-4874-82DA-3983E24F1619}" type="presOf" srcId="{30AD2317-94F5-8743-AAB2-AE48F1853CB3}" destId="{D673B96E-337F-423C-A9D6-A59024AE8C07}" srcOrd="0" destOrd="0" presId="urn:microsoft.com/office/officeart/2005/8/layout/pyramid2"/>
    <dgm:cxn modelId="{0F1569F8-3C30-4978-B935-4C49CD74D592}" type="presOf" srcId="{EF5DB6A4-AABA-B244-BB8A-882D8FC68771}" destId="{91A87CCD-EB7A-4015-A4F8-3FB88D5E2071}" srcOrd="0" destOrd="0" presId="urn:microsoft.com/office/officeart/2005/8/layout/pyramid2"/>
    <dgm:cxn modelId="{7A9DF7E4-F164-42A3-9F19-46D5E62209CB}" type="presParOf" srcId="{037C5143-3825-4513-BE5D-1B13CC8AB682}" destId="{9C739E0F-7840-49B2-AF85-4DC02BCF8515}" srcOrd="0" destOrd="0" presId="urn:microsoft.com/office/officeart/2005/8/layout/pyramid2"/>
    <dgm:cxn modelId="{EE18E169-8A9B-42D4-A0D1-897D4174EDB2}" type="presParOf" srcId="{037C5143-3825-4513-BE5D-1B13CC8AB682}" destId="{2B7A5E66-A88B-4FD8-A295-E2453E4405F2}" srcOrd="1" destOrd="0" presId="urn:microsoft.com/office/officeart/2005/8/layout/pyramid2"/>
    <dgm:cxn modelId="{F654A077-DEE5-457A-937E-B3DCE55440D1}" type="presParOf" srcId="{2B7A5E66-A88B-4FD8-A295-E2453E4405F2}" destId="{5BC33D08-D99E-410A-AD00-373C8DA7431E}" srcOrd="0" destOrd="0" presId="urn:microsoft.com/office/officeart/2005/8/layout/pyramid2"/>
    <dgm:cxn modelId="{37C95952-5203-4319-AEB4-9887DC63421C}" type="presParOf" srcId="{2B7A5E66-A88B-4FD8-A295-E2453E4405F2}" destId="{54FBA88A-28C6-4E13-B692-F9DA2033B9D9}" srcOrd="1" destOrd="0" presId="urn:microsoft.com/office/officeart/2005/8/layout/pyramid2"/>
    <dgm:cxn modelId="{B4F249F5-FA2A-49CB-BF2D-B4DC8DD3164F}" type="presParOf" srcId="{2B7A5E66-A88B-4FD8-A295-E2453E4405F2}" destId="{91A87CCD-EB7A-4015-A4F8-3FB88D5E2071}" srcOrd="2" destOrd="0" presId="urn:microsoft.com/office/officeart/2005/8/layout/pyramid2"/>
    <dgm:cxn modelId="{C5A3434F-B6FF-41B7-9E39-92DD69FF55A7}" type="presParOf" srcId="{2B7A5E66-A88B-4FD8-A295-E2453E4405F2}" destId="{6564060A-DF28-4798-A204-9A572CCBD83F}" srcOrd="3" destOrd="0" presId="urn:microsoft.com/office/officeart/2005/8/layout/pyramid2"/>
    <dgm:cxn modelId="{8E9A3BB8-3266-48FB-9C76-26E234241820}" type="presParOf" srcId="{2B7A5E66-A88B-4FD8-A295-E2453E4405F2}" destId="{D673B96E-337F-423C-A9D6-A59024AE8C07}" srcOrd="4" destOrd="0" presId="urn:microsoft.com/office/officeart/2005/8/layout/pyramid2"/>
    <dgm:cxn modelId="{F0A67396-0EAA-4D3A-8479-E07C5A990DE1}" type="presParOf" srcId="{2B7A5E66-A88B-4FD8-A295-E2453E4405F2}" destId="{222D4AD9-F15F-4D3E-8AAB-A9FF4274A145}" srcOrd="5" destOrd="0" presId="urn:microsoft.com/office/officeart/2005/8/layout/pyramid2"/>
    <dgm:cxn modelId="{2E9FD336-3FA2-4B0C-9F75-C3A265EF1138}" type="presParOf" srcId="{2B7A5E66-A88B-4FD8-A295-E2453E4405F2}" destId="{9EDBAD8F-052E-4DE5-827B-2A8C9E3A811E}" srcOrd="6" destOrd="0" presId="urn:microsoft.com/office/officeart/2005/8/layout/pyramid2"/>
    <dgm:cxn modelId="{F07E41F0-507D-4ABE-87AA-1994022F5ED2}" type="presParOf" srcId="{2B7A5E66-A88B-4FD8-A295-E2453E4405F2}" destId="{10D309BD-BB3E-4D12-8AC9-50F8EFD640FF}" srcOrd="7" destOrd="0" presId="urn:microsoft.com/office/officeart/2005/8/layout/pyramid2"/>
    <dgm:cxn modelId="{C8F737F0-C2D0-492A-823D-26568ABAD74F}" type="presParOf" srcId="{2B7A5E66-A88B-4FD8-A295-E2453E4405F2}" destId="{0521C2E1-E7E5-4CCD-9D1E-86BE1E19782A}" srcOrd="8" destOrd="0" presId="urn:microsoft.com/office/officeart/2005/8/layout/pyramid2"/>
    <dgm:cxn modelId="{065E6449-5513-44EB-B55F-568A71BA6EA8}" type="presParOf" srcId="{2B7A5E66-A88B-4FD8-A295-E2453E4405F2}" destId="{F6142BD7-6BB3-4717-94DC-D1085E6F8726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F581540-A62F-4C44-909E-CA0C8300470D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F369AE-7B76-4E10-8AFE-B0D6897327B1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ka-GE" sz="1400" dirty="0">
              <a:solidFill>
                <a:schemeClr val="tx1"/>
              </a:solidFill>
              <a:latin typeface="+mn-lt"/>
            </a:rPr>
            <a:t>ინსულტის სტატისტიკური მონაცემების ანალიზი (</a:t>
          </a:r>
          <a:r>
            <a:rPr lang="en-US" sz="1400" dirty="0">
              <a:solidFill>
                <a:schemeClr val="tx1"/>
              </a:solidFill>
              <a:latin typeface="+mn-lt"/>
            </a:rPr>
            <a:t>NCDC)</a:t>
          </a:r>
        </a:p>
      </dgm:t>
    </dgm:pt>
    <dgm:pt modelId="{A91440D7-40ED-483B-9EE9-5732FD888A8D}" type="parTrans" cxnId="{C50BDB40-C52F-4F7C-AE9E-F5F519B9D5BD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A3AA67CD-9DC6-4ECB-970E-9960CE25F4CB}" type="sibTrans" cxnId="{C50BDB40-C52F-4F7C-AE9E-F5F519B9D5BD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6840D940-CD49-48AD-8425-04AE997A4D38}">
      <dgm:prSet phldrT="[Text]" custT="1"/>
      <dgm:spPr/>
      <dgm:t>
        <a:bodyPr/>
        <a:lstStyle/>
        <a:p>
          <a:pPr algn="ctr"/>
          <a:r>
            <a:rPr lang="ka-GE" sz="1400" dirty="0">
              <a:solidFill>
                <a:schemeClr val="tx1"/>
              </a:solidFill>
              <a:latin typeface="+mn-lt"/>
            </a:rPr>
            <a:t>ინსულტის მონაცემების დინამიკა</a:t>
          </a:r>
          <a:endParaRPr lang="en-US" sz="1400" dirty="0">
            <a:solidFill>
              <a:schemeClr val="tx1"/>
            </a:solidFill>
            <a:latin typeface="+mn-lt"/>
          </a:endParaRPr>
        </a:p>
      </dgm:t>
    </dgm:pt>
    <dgm:pt modelId="{A06628D5-7BB7-473D-AC68-50ED5D2D1F9E}" type="parTrans" cxnId="{66FF10A7-EB66-45D8-AD3D-43453821AB19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C88D9BA2-5053-4D9C-8C23-E1143DA18A8A}" type="sibTrans" cxnId="{66FF10A7-EB66-45D8-AD3D-43453821AB19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B35171C0-8ED0-4F68-8240-AE5C4254508E}">
      <dgm:prSet phldrT="[Text]" custT="1"/>
      <dgm:spPr/>
      <dgm:t>
        <a:bodyPr/>
        <a:lstStyle/>
        <a:p>
          <a:pPr algn="ctr"/>
          <a:r>
            <a:rPr lang="ka-GE" sz="1400" dirty="0">
              <a:solidFill>
                <a:schemeClr val="tx1"/>
              </a:solidFill>
              <a:latin typeface="+mn-lt"/>
            </a:rPr>
            <a:t>ინსულტის გამოსავლის ანალიზი</a:t>
          </a:r>
          <a:endParaRPr lang="en-US" sz="1400" dirty="0">
            <a:solidFill>
              <a:schemeClr val="tx1"/>
            </a:solidFill>
            <a:latin typeface="+mn-lt"/>
          </a:endParaRPr>
        </a:p>
      </dgm:t>
    </dgm:pt>
    <dgm:pt modelId="{460C3158-9262-457D-9483-F19608DB4335}" type="parTrans" cxnId="{72434D4E-6BA3-4121-A637-765095190E46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772D99F9-F3A8-405C-9F58-DC04C24A791B}" type="sibTrans" cxnId="{72434D4E-6BA3-4121-A637-765095190E46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3383AB53-43C3-47B5-BF1B-CFBC78C2AA89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ka-GE" sz="1400" dirty="0">
              <a:solidFill>
                <a:schemeClr val="tx1"/>
              </a:solidFill>
              <a:latin typeface="+mn-lt"/>
            </a:rPr>
            <a:t>5564 პაციენტი (2019 წ. ახალი შემთხვევები)</a:t>
          </a:r>
          <a:endParaRPr lang="en-US" sz="1400" dirty="0">
            <a:solidFill>
              <a:schemeClr val="tx1"/>
            </a:solidFill>
            <a:latin typeface="+mn-lt"/>
          </a:endParaRPr>
        </a:p>
      </dgm:t>
    </dgm:pt>
    <dgm:pt modelId="{536E4CDE-B6C0-4B8B-9AE1-F81100FAB1E6}" type="parTrans" cxnId="{80D4ED13-1B87-4B52-A17A-4D547506BCB5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CC552D53-4D8B-4559-AF54-42CBA4D619AE}" type="sibTrans" cxnId="{80D4ED13-1B87-4B52-A17A-4D547506BCB5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F29CDA19-4C73-47CF-A5A9-320BC1BE7529}">
      <dgm:prSet phldrT="[Text]" custT="1"/>
      <dgm:spPr/>
      <dgm:t>
        <a:bodyPr/>
        <a:lstStyle/>
        <a:p>
          <a:pPr algn="ctr"/>
          <a:r>
            <a:rPr lang="ka-GE" sz="1400" dirty="0">
              <a:solidFill>
                <a:schemeClr val="tx1"/>
              </a:solidFill>
              <a:latin typeface="+mn-lt"/>
            </a:rPr>
            <a:t>15% კლების ტენდენცია</a:t>
          </a:r>
          <a:endParaRPr lang="en-US" sz="1400" dirty="0">
            <a:solidFill>
              <a:schemeClr val="tx1"/>
            </a:solidFill>
            <a:latin typeface="+mn-lt"/>
          </a:endParaRPr>
        </a:p>
      </dgm:t>
    </dgm:pt>
    <dgm:pt modelId="{41B2BEAC-86BD-49B1-B9E8-CB5E0D03D6BB}" type="parTrans" cxnId="{9AB733A4-732D-4C6F-96B7-18FCA6F7CAE4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160C2D22-560C-45EB-A735-31095157DA21}" type="sibTrans" cxnId="{9AB733A4-732D-4C6F-96B7-18FCA6F7CAE4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4E625502-0FE6-4671-96B3-2DE4ADA23603}">
      <dgm:prSet phldrT="[Text]" custT="1"/>
      <dgm:spPr/>
      <dgm:t>
        <a:bodyPr/>
        <a:lstStyle/>
        <a:p>
          <a:pPr algn="ctr"/>
          <a:r>
            <a:rPr lang="ka-GE" sz="1400" dirty="0">
              <a:solidFill>
                <a:schemeClr val="tx1"/>
              </a:solidFill>
              <a:latin typeface="+mn-lt"/>
            </a:rPr>
            <a:t>25% მსუბუქი და 40% საშუალო და მძიმე პაციენტების რაოდენობა</a:t>
          </a:r>
          <a:endParaRPr lang="en-US" sz="1400" dirty="0">
            <a:solidFill>
              <a:schemeClr val="tx1"/>
            </a:solidFill>
            <a:latin typeface="+mn-lt"/>
          </a:endParaRPr>
        </a:p>
      </dgm:t>
    </dgm:pt>
    <dgm:pt modelId="{4CF07AF8-28BC-426E-9741-25A05AC2FCD5}" type="parTrans" cxnId="{B4CAFE48-DED5-4AF9-992C-D5C0EDE5561E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21374474-60C9-4EE9-8B83-135B50FEA9E1}" type="sibTrans" cxnId="{B4CAFE48-DED5-4AF9-992C-D5C0EDE5561E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9039CEC0-1157-425F-9599-B3ECC25C3522}">
      <dgm:prSet custT="1"/>
      <dgm:spPr/>
      <dgm:t>
        <a:bodyPr/>
        <a:lstStyle/>
        <a:p>
          <a:pPr algn="ctr"/>
          <a:r>
            <a:rPr lang="ka-GE" sz="1400" dirty="0">
              <a:solidFill>
                <a:schemeClr val="tx1"/>
              </a:solidFill>
              <a:latin typeface="+mn-lt"/>
            </a:rPr>
            <a:t>პროგრამაში ჩართვის კრიტერიუმი </a:t>
          </a:r>
          <a:endParaRPr lang="en-US" sz="1400" dirty="0">
            <a:solidFill>
              <a:schemeClr val="tx1"/>
            </a:solidFill>
            <a:latin typeface="+mn-lt"/>
          </a:endParaRPr>
        </a:p>
      </dgm:t>
    </dgm:pt>
    <dgm:pt modelId="{9142B693-120E-4B3F-BA22-EE47AC06D913}" type="parTrans" cxnId="{105835DD-5C15-441C-AE50-36B5D86E40E9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04702AA7-7CBF-4848-A430-2260C66B8D60}" type="sibTrans" cxnId="{105835DD-5C15-441C-AE50-36B5D86E40E9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ED95BA06-C717-4BCB-9875-11A7D5C4D72D}">
      <dgm:prSet custT="1"/>
      <dgm:spPr/>
      <dgm:t>
        <a:bodyPr/>
        <a:lstStyle/>
        <a:p>
          <a:pPr algn="ctr"/>
          <a:r>
            <a:rPr lang="ka-GE" sz="1400" dirty="0">
              <a:solidFill>
                <a:schemeClr val="tx1"/>
              </a:solidFill>
              <a:latin typeface="+mn-lt"/>
            </a:rPr>
            <a:t>18 თვე - ხანდაზმულობის პერიოდი</a:t>
          </a:r>
          <a:endParaRPr lang="en-US" sz="1400" dirty="0">
            <a:solidFill>
              <a:schemeClr val="tx1"/>
            </a:solidFill>
            <a:latin typeface="+mn-lt"/>
          </a:endParaRPr>
        </a:p>
      </dgm:t>
    </dgm:pt>
    <dgm:pt modelId="{4DD18002-1804-4907-8B08-F718E7623827}" type="parTrans" cxnId="{6A059899-1845-4837-823B-30FBB46FB5C6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28F0D4E7-C8B6-4A75-BA63-3247DA7A3252}" type="sibTrans" cxnId="{6A059899-1845-4837-823B-30FBB46FB5C6}">
      <dgm:prSet/>
      <dgm:spPr/>
      <dgm:t>
        <a:bodyPr/>
        <a:lstStyle/>
        <a:p>
          <a:pPr algn="ctr"/>
          <a:endParaRPr lang="en-US" sz="1400">
            <a:solidFill>
              <a:schemeClr val="tx1"/>
            </a:solidFill>
            <a:latin typeface="+mn-lt"/>
          </a:endParaRPr>
        </a:p>
      </dgm:t>
    </dgm:pt>
    <dgm:pt modelId="{6D3E5A0F-FDD9-4D65-BE7C-CD0BF29F1D32}" type="pres">
      <dgm:prSet presAssocID="{5F581540-A62F-4C44-909E-CA0C8300470D}" presName="Name0" presStyleCnt="0">
        <dgm:presLayoutVars>
          <dgm:dir/>
          <dgm:animLvl val="lvl"/>
          <dgm:resizeHandles val="exact"/>
        </dgm:presLayoutVars>
      </dgm:prSet>
      <dgm:spPr/>
    </dgm:pt>
    <dgm:pt modelId="{79F13D35-4D06-4C44-8138-FF2F22D2C06B}" type="pres">
      <dgm:prSet presAssocID="{47F369AE-7B76-4E10-8AFE-B0D6897327B1}" presName="vertFlow" presStyleCnt="0"/>
      <dgm:spPr/>
    </dgm:pt>
    <dgm:pt modelId="{C6B05E6B-B350-48A0-A5E8-B96649BC14B3}" type="pres">
      <dgm:prSet presAssocID="{47F369AE-7B76-4E10-8AFE-B0D6897327B1}" presName="header" presStyleLbl="node1" presStyleIdx="0" presStyleCnt="2"/>
      <dgm:spPr/>
    </dgm:pt>
    <dgm:pt modelId="{749E204D-E441-4CE7-A55F-38BCD1517728}" type="pres">
      <dgm:prSet presAssocID="{A06628D5-7BB7-473D-AC68-50ED5D2D1F9E}" presName="parTrans" presStyleLbl="sibTrans2D1" presStyleIdx="0" presStyleCnt="6" custAng="16200000" custLinFactX="623179" custLinFactY="-233417" custLinFactNeighborX="700000" custLinFactNeighborY="-300000"/>
      <dgm:spPr/>
    </dgm:pt>
    <dgm:pt modelId="{ECDC4973-8FF3-4D2F-A97A-CB3F75A0F079}" type="pres">
      <dgm:prSet presAssocID="{6840D940-CD49-48AD-8425-04AE997A4D38}" presName="child" presStyleLbl="alignAccFollowNode1" presStyleIdx="0" presStyleCnt="6">
        <dgm:presLayoutVars>
          <dgm:chMax val="0"/>
          <dgm:bulletEnabled val="1"/>
        </dgm:presLayoutVars>
      </dgm:prSet>
      <dgm:spPr/>
    </dgm:pt>
    <dgm:pt modelId="{91542B1B-9429-4D8F-AA19-7C7BA725D1BC}" type="pres">
      <dgm:prSet presAssocID="{C88D9BA2-5053-4D9C-8C23-E1143DA18A8A}" presName="sibTrans" presStyleLbl="sibTrans2D1" presStyleIdx="1" presStyleCnt="6" custAng="16200000" custLinFactX="603341" custLinFactY="-144026" custLinFactNeighborX="700000" custLinFactNeighborY="-200000"/>
      <dgm:spPr/>
    </dgm:pt>
    <dgm:pt modelId="{3A524722-AF5B-4E89-8943-9AD5C195845D}" type="pres">
      <dgm:prSet presAssocID="{B35171C0-8ED0-4F68-8240-AE5C4254508E}" presName="child" presStyleLbl="alignAccFollowNode1" presStyleIdx="1" presStyleCnt="6">
        <dgm:presLayoutVars>
          <dgm:chMax val="0"/>
          <dgm:bulletEnabled val="1"/>
        </dgm:presLayoutVars>
      </dgm:prSet>
      <dgm:spPr/>
    </dgm:pt>
    <dgm:pt modelId="{719257AC-27C1-4F56-A9AA-381084EA73D0}" type="pres">
      <dgm:prSet presAssocID="{772D99F9-F3A8-405C-9F58-DC04C24A791B}" presName="sibTrans" presStyleLbl="sibTrans2D1" presStyleIdx="2" presStyleCnt="6" custAng="16200000" custLinFactX="603341" custLinFactY="300000" custLinFactNeighborX="700000" custLinFactNeighborY="302868"/>
      <dgm:spPr/>
    </dgm:pt>
    <dgm:pt modelId="{0FA2AE8A-06C8-401F-9478-3F158B2986E2}" type="pres">
      <dgm:prSet presAssocID="{9039CEC0-1157-425F-9599-B3ECC25C3522}" presName="child" presStyleLbl="alignAccFollowNode1" presStyleIdx="2" presStyleCnt="6">
        <dgm:presLayoutVars>
          <dgm:chMax val="0"/>
          <dgm:bulletEnabled val="1"/>
        </dgm:presLayoutVars>
      </dgm:prSet>
      <dgm:spPr/>
    </dgm:pt>
    <dgm:pt modelId="{73AD2A1D-F5A3-49A6-9F94-692103FA1A9B}" type="pres">
      <dgm:prSet presAssocID="{47F369AE-7B76-4E10-8AFE-B0D6897327B1}" presName="hSp" presStyleCnt="0"/>
      <dgm:spPr/>
    </dgm:pt>
    <dgm:pt modelId="{CA2413F4-C41E-4019-AD2C-B12A219C1274}" type="pres">
      <dgm:prSet presAssocID="{3383AB53-43C3-47B5-BF1B-CFBC78C2AA89}" presName="vertFlow" presStyleCnt="0"/>
      <dgm:spPr/>
    </dgm:pt>
    <dgm:pt modelId="{F9A84227-18EF-411C-B0B5-931E838901E9}" type="pres">
      <dgm:prSet presAssocID="{3383AB53-43C3-47B5-BF1B-CFBC78C2AA89}" presName="header" presStyleLbl="node1" presStyleIdx="1" presStyleCnt="2"/>
      <dgm:spPr/>
    </dgm:pt>
    <dgm:pt modelId="{402530A7-2E76-4B08-895D-280687991825}" type="pres">
      <dgm:prSet presAssocID="{41B2BEAC-86BD-49B1-B9E8-CB5E0D03D6BB}" presName="parTrans" presStyleLbl="sibTrans2D1" presStyleIdx="3" presStyleCnt="6" custAng="16200000" custLinFactX="-600000" custLinFactY="-100000" custLinFactNeighborX="-684814" custLinFactNeighborY="-107651"/>
      <dgm:spPr/>
    </dgm:pt>
    <dgm:pt modelId="{7E4C12AB-0709-46FF-ADBF-4BC20033FB9C}" type="pres">
      <dgm:prSet presAssocID="{F29CDA19-4C73-47CF-A5A9-320BC1BE7529}" presName="child" presStyleLbl="alignAccFollowNode1" presStyleIdx="3" presStyleCnt="6">
        <dgm:presLayoutVars>
          <dgm:chMax val="0"/>
          <dgm:bulletEnabled val="1"/>
        </dgm:presLayoutVars>
      </dgm:prSet>
      <dgm:spPr/>
    </dgm:pt>
    <dgm:pt modelId="{EA5BE264-91CE-4E44-9F84-809E05E57325}" type="pres">
      <dgm:prSet presAssocID="{160C2D22-560C-45EB-A735-31095157DA21}" presName="sibTrans" presStyleLbl="sibTrans2D1" presStyleIdx="4" presStyleCnt="6" custAng="16200000" custLinFactX="-602373" custLinFactY="200000" custLinFactNeighborX="-700000" custLinFactNeighborY="238241"/>
      <dgm:spPr/>
    </dgm:pt>
    <dgm:pt modelId="{D34F3125-1963-434E-BA5D-063DD864CDE3}" type="pres">
      <dgm:prSet presAssocID="{4E625502-0FE6-4671-96B3-2DE4ADA23603}" presName="child" presStyleLbl="alignAccFollowNode1" presStyleIdx="4" presStyleCnt="6">
        <dgm:presLayoutVars>
          <dgm:chMax val="0"/>
          <dgm:bulletEnabled val="1"/>
        </dgm:presLayoutVars>
      </dgm:prSet>
      <dgm:spPr/>
    </dgm:pt>
    <dgm:pt modelId="{F17157C6-1167-479B-9879-E9F10A197037}" type="pres">
      <dgm:prSet presAssocID="{21374474-60C9-4EE9-8B83-135B50FEA9E1}" presName="sibTrans" presStyleLbl="sibTrans2D1" presStyleIdx="5" presStyleCnt="6" custAng="16038071" custLinFactX="-602374" custLinFactY="100000" custLinFactNeighborX="-700000" custLinFactNeighborY="142799"/>
      <dgm:spPr/>
    </dgm:pt>
    <dgm:pt modelId="{9D3B5B7A-1308-4725-B07B-B9EC0FF29CC3}" type="pres">
      <dgm:prSet presAssocID="{ED95BA06-C717-4BCB-9875-11A7D5C4D72D}" presName="child" presStyleLbl="alignAccFollowNode1" presStyleIdx="5" presStyleCnt="6">
        <dgm:presLayoutVars>
          <dgm:chMax val="0"/>
          <dgm:bulletEnabled val="1"/>
        </dgm:presLayoutVars>
      </dgm:prSet>
      <dgm:spPr/>
    </dgm:pt>
  </dgm:ptLst>
  <dgm:cxnLst>
    <dgm:cxn modelId="{80D4ED13-1B87-4B52-A17A-4D547506BCB5}" srcId="{5F581540-A62F-4C44-909E-CA0C8300470D}" destId="{3383AB53-43C3-47B5-BF1B-CFBC78C2AA89}" srcOrd="1" destOrd="0" parTransId="{536E4CDE-B6C0-4B8B-9AE1-F81100FAB1E6}" sibTransId="{CC552D53-4D8B-4559-AF54-42CBA4D619AE}"/>
    <dgm:cxn modelId="{68CB5817-180B-4FCC-8043-65E2470F5D86}" type="presOf" srcId="{A06628D5-7BB7-473D-AC68-50ED5D2D1F9E}" destId="{749E204D-E441-4CE7-A55F-38BCD1517728}" srcOrd="0" destOrd="0" presId="urn:microsoft.com/office/officeart/2005/8/layout/lProcess1"/>
    <dgm:cxn modelId="{C471B81F-0F16-4E3F-BC02-03DA4248F259}" type="presOf" srcId="{C88D9BA2-5053-4D9C-8C23-E1143DA18A8A}" destId="{91542B1B-9429-4D8F-AA19-7C7BA725D1BC}" srcOrd="0" destOrd="0" presId="urn:microsoft.com/office/officeart/2005/8/layout/lProcess1"/>
    <dgm:cxn modelId="{14877B2D-F1AC-4CF0-8550-9553F8380F4E}" type="presOf" srcId="{21374474-60C9-4EE9-8B83-135B50FEA9E1}" destId="{F17157C6-1167-479B-9879-E9F10A197037}" srcOrd="0" destOrd="0" presId="urn:microsoft.com/office/officeart/2005/8/layout/lProcess1"/>
    <dgm:cxn modelId="{87AFA234-1FC1-4D43-A8F3-229598B7D785}" type="presOf" srcId="{47F369AE-7B76-4E10-8AFE-B0D6897327B1}" destId="{C6B05E6B-B350-48A0-A5E8-B96649BC14B3}" srcOrd="0" destOrd="0" presId="urn:microsoft.com/office/officeart/2005/8/layout/lProcess1"/>
    <dgm:cxn modelId="{C50BDB40-C52F-4F7C-AE9E-F5F519B9D5BD}" srcId="{5F581540-A62F-4C44-909E-CA0C8300470D}" destId="{47F369AE-7B76-4E10-8AFE-B0D6897327B1}" srcOrd="0" destOrd="0" parTransId="{A91440D7-40ED-483B-9EE9-5732FD888A8D}" sibTransId="{A3AA67CD-9DC6-4ECB-970E-9960CE25F4CB}"/>
    <dgm:cxn modelId="{11076846-2C2B-4A41-9DA9-5102CF382360}" type="presOf" srcId="{4E625502-0FE6-4671-96B3-2DE4ADA23603}" destId="{D34F3125-1963-434E-BA5D-063DD864CDE3}" srcOrd="0" destOrd="0" presId="urn:microsoft.com/office/officeart/2005/8/layout/lProcess1"/>
    <dgm:cxn modelId="{B4CAFE48-DED5-4AF9-992C-D5C0EDE5561E}" srcId="{3383AB53-43C3-47B5-BF1B-CFBC78C2AA89}" destId="{4E625502-0FE6-4671-96B3-2DE4ADA23603}" srcOrd="1" destOrd="0" parTransId="{4CF07AF8-28BC-426E-9741-25A05AC2FCD5}" sibTransId="{21374474-60C9-4EE9-8B83-135B50FEA9E1}"/>
    <dgm:cxn modelId="{72434D4E-6BA3-4121-A637-765095190E46}" srcId="{47F369AE-7B76-4E10-8AFE-B0D6897327B1}" destId="{B35171C0-8ED0-4F68-8240-AE5C4254508E}" srcOrd="1" destOrd="0" parTransId="{460C3158-9262-457D-9483-F19608DB4335}" sibTransId="{772D99F9-F3A8-405C-9F58-DC04C24A791B}"/>
    <dgm:cxn modelId="{283DAF51-0AE9-4A18-B25B-F85350BD1E46}" type="presOf" srcId="{3383AB53-43C3-47B5-BF1B-CFBC78C2AA89}" destId="{F9A84227-18EF-411C-B0B5-931E838901E9}" srcOrd="0" destOrd="0" presId="urn:microsoft.com/office/officeart/2005/8/layout/lProcess1"/>
    <dgm:cxn modelId="{86C7E158-1778-4CAD-BF9A-0C29E03C7606}" type="presOf" srcId="{160C2D22-560C-45EB-A735-31095157DA21}" destId="{EA5BE264-91CE-4E44-9F84-809E05E57325}" srcOrd="0" destOrd="0" presId="urn:microsoft.com/office/officeart/2005/8/layout/lProcess1"/>
    <dgm:cxn modelId="{167DBA7C-696F-47CE-9B2D-BB4CF82AACEE}" type="presOf" srcId="{6840D940-CD49-48AD-8425-04AE997A4D38}" destId="{ECDC4973-8FF3-4D2F-A97A-CB3F75A0F079}" srcOrd="0" destOrd="0" presId="urn:microsoft.com/office/officeart/2005/8/layout/lProcess1"/>
    <dgm:cxn modelId="{54F2018F-0772-453A-8F01-0842E84F3A3A}" type="presOf" srcId="{5F581540-A62F-4C44-909E-CA0C8300470D}" destId="{6D3E5A0F-FDD9-4D65-BE7C-CD0BF29F1D32}" srcOrd="0" destOrd="0" presId="urn:microsoft.com/office/officeart/2005/8/layout/lProcess1"/>
    <dgm:cxn modelId="{6A8C5499-D632-49E4-910F-B34CD0844FC1}" type="presOf" srcId="{41B2BEAC-86BD-49B1-B9E8-CB5E0D03D6BB}" destId="{402530A7-2E76-4B08-895D-280687991825}" srcOrd="0" destOrd="0" presId="urn:microsoft.com/office/officeart/2005/8/layout/lProcess1"/>
    <dgm:cxn modelId="{6A059899-1845-4837-823B-30FBB46FB5C6}" srcId="{3383AB53-43C3-47B5-BF1B-CFBC78C2AA89}" destId="{ED95BA06-C717-4BCB-9875-11A7D5C4D72D}" srcOrd="2" destOrd="0" parTransId="{4DD18002-1804-4907-8B08-F718E7623827}" sibTransId="{28F0D4E7-C8B6-4A75-BA63-3247DA7A3252}"/>
    <dgm:cxn modelId="{E9BB01A2-12A9-4767-B66B-A10083B971A3}" type="presOf" srcId="{ED95BA06-C717-4BCB-9875-11A7D5C4D72D}" destId="{9D3B5B7A-1308-4725-B07B-B9EC0FF29CC3}" srcOrd="0" destOrd="0" presId="urn:microsoft.com/office/officeart/2005/8/layout/lProcess1"/>
    <dgm:cxn modelId="{9AB733A4-732D-4C6F-96B7-18FCA6F7CAE4}" srcId="{3383AB53-43C3-47B5-BF1B-CFBC78C2AA89}" destId="{F29CDA19-4C73-47CF-A5A9-320BC1BE7529}" srcOrd="0" destOrd="0" parTransId="{41B2BEAC-86BD-49B1-B9E8-CB5E0D03D6BB}" sibTransId="{160C2D22-560C-45EB-A735-31095157DA21}"/>
    <dgm:cxn modelId="{66FF10A7-EB66-45D8-AD3D-43453821AB19}" srcId="{47F369AE-7B76-4E10-8AFE-B0D6897327B1}" destId="{6840D940-CD49-48AD-8425-04AE997A4D38}" srcOrd="0" destOrd="0" parTransId="{A06628D5-7BB7-473D-AC68-50ED5D2D1F9E}" sibTransId="{C88D9BA2-5053-4D9C-8C23-E1143DA18A8A}"/>
    <dgm:cxn modelId="{D00796B5-0D7B-40F5-84A5-864B5A6528AE}" type="presOf" srcId="{B35171C0-8ED0-4F68-8240-AE5C4254508E}" destId="{3A524722-AF5B-4E89-8943-9AD5C195845D}" srcOrd="0" destOrd="0" presId="urn:microsoft.com/office/officeart/2005/8/layout/lProcess1"/>
    <dgm:cxn modelId="{24F796CE-8BC1-49D0-B594-11A9D4AFC5CE}" type="presOf" srcId="{9039CEC0-1157-425F-9599-B3ECC25C3522}" destId="{0FA2AE8A-06C8-401F-9478-3F158B2986E2}" srcOrd="0" destOrd="0" presId="urn:microsoft.com/office/officeart/2005/8/layout/lProcess1"/>
    <dgm:cxn modelId="{30F324D0-5027-40C4-B967-B5640CF2FF22}" type="presOf" srcId="{F29CDA19-4C73-47CF-A5A9-320BC1BE7529}" destId="{7E4C12AB-0709-46FF-ADBF-4BC20033FB9C}" srcOrd="0" destOrd="0" presId="urn:microsoft.com/office/officeart/2005/8/layout/lProcess1"/>
    <dgm:cxn modelId="{105835DD-5C15-441C-AE50-36B5D86E40E9}" srcId="{47F369AE-7B76-4E10-8AFE-B0D6897327B1}" destId="{9039CEC0-1157-425F-9599-B3ECC25C3522}" srcOrd="2" destOrd="0" parTransId="{9142B693-120E-4B3F-BA22-EE47AC06D913}" sibTransId="{04702AA7-7CBF-4848-A430-2260C66B8D60}"/>
    <dgm:cxn modelId="{6CDDFCFC-18E3-4C07-8DE6-935AD3EE303A}" type="presOf" srcId="{772D99F9-F3A8-405C-9F58-DC04C24A791B}" destId="{719257AC-27C1-4F56-A9AA-381084EA73D0}" srcOrd="0" destOrd="0" presId="urn:microsoft.com/office/officeart/2005/8/layout/lProcess1"/>
    <dgm:cxn modelId="{D0EDD957-902F-4493-9727-B13DE745E826}" type="presParOf" srcId="{6D3E5A0F-FDD9-4D65-BE7C-CD0BF29F1D32}" destId="{79F13D35-4D06-4C44-8138-FF2F22D2C06B}" srcOrd="0" destOrd="0" presId="urn:microsoft.com/office/officeart/2005/8/layout/lProcess1"/>
    <dgm:cxn modelId="{E4521BE1-C81E-440A-B92E-1B70D5EF7883}" type="presParOf" srcId="{79F13D35-4D06-4C44-8138-FF2F22D2C06B}" destId="{C6B05E6B-B350-48A0-A5E8-B96649BC14B3}" srcOrd="0" destOrd="0" presId="urn:microsoft.com/office/officeart/2005/8/layout/lProcess1"/>
    <dgm:cxn modelId="{67F78813-3F69-4B13-9FB2-258934B3912F}" type="presParOf" srcId="{79F13D35-4D06-4C44-8138-FF2F22D2C06B}" destId="{749E204D-E441-4CE7-A55F-38BCD1517728}" srcOrd="1" destOrd="0" presId="urn:microsoft.com/office/officeart/2005/8/layout/lProcess1"/>
    <dgm:cxn modelId="{ADF9AC19-361A-46AE-A71A-A529999FBBBC}" type="presParOf" srcId="{79F13D35-4D06-4C44-8138-FF2F22D2C06B}" destId="{ECDC4973-8FF3-4D2F-A97A-CB3F75A0F079}" srcOrd="2" destOrd="0" presId="urn:microsoft.com/office/officeart/2005/8/layout/lProcess1"/>
    <dgm:cxn modelId="{5EE64A68-6A4C-4931-9E23-34539A715548}" type="presParOf" srcId="{79F13D35-4D06-4C44-8138-FF2F22D2C06B}" destId="{91542B1B-9429-4D8F-AA19-7C7BA725D1BC}" srcOrd="3" destOrd="0" presId="urn:microsoft.com/office/officeart/2005/8/layout/lProcess1"/>
    <dgm:cxn modelId="{E8529237-6AA6-4298-8720-9C27CF098323}" type="presParOf" srcId="{79F13D35-4D06-4C44-8138-FF2F22D2C06B}" destId="{3A524722-AF5B-4E89-8943-9AD5C195845D}" srcOrd="4" destOrd="0" presId="urn:microsoft.com/office/officeart/2005/8/layout/lProcess1"/>
    <dgm:cxn modelId="{2E449B9D-FF2C-4D0B-8E3B-BC1323620F69}" type="presParOf" srcId="{79F13D35-4D06-4C44-8138-FF2F22D2C06B}" destId="{719257AC-27C1-4F56-A9AA-381084EA73D0}" srcOrd="5" destOrd="0" presId="urn:microsoft.com/office/officeart/2005/8/layout/lProcess1"/>
    <dgm:cxn modelId="{05B8CDD6-9434-4964-8284-19FD933D29BC}" type="presParOf" srcId="{79F13D35-4D06-4C44-8138-FF2F22D2C06B}" destId="{0FA2AE8A-06C8-401F-9478-3F158B2986E2}" srcOrd="6" destOrd="0" presId="urn:microsoft.com/office/officeart/2005/8/layout/lProcess1"/>
    <dgm:cxn modelId="{3F0BD617-A238-4A04-91B3-8681E6EF2A3C}" type="presParOf" srcId="{6D3E5A0F-FDD9-4D65-BE7C-CD0BF29F1D32}" destId="{73AD2A1D-F5A3-49A6-9F94-692103FA1A9B}" srcOrd="1" destOrd="0" presId="urn:microsoft.com/office/officeart/2005/8/layout/lProcess1"/>
    <dgm:cxn modelId="{870248E1-84E2-4594-B7C7-49DABDAD94DB}" type="presParOf" srcId="{6D3E5A0F-FDD9-4D65-BE7C-CD0BF29F1D32}" destId="{CA2413F4-C41E-4019-AD2C-B12A219C1274}" srcOrd="2" destOrd="0" presId="urn:microsoft.com/office/officeart/2005/8/layout/lProcess1"/>
    <dgm:cxn modelId="{3947AC96-D746-4C5B-9C7D-4AB27793F567}" type="presParOf" srcId="{CA2413F4-C41E-4019-AD2C-B12A219C1274}" destId="{F9A84227-18EF-411C-B0B5-931E838901E9}" srcOrd="0" destOrd="0" presId="urn:microsoft.com/office/officeart/2005/8/layout/lProcess1"/>
    <dgm:cxn modelId="{964D220A-D6AB-4302-9C16-6AAC699E4935}" type="presParOf" srcId="{CA2413F4-C41E-4019-AD2C-B12A219C1274}" destId="{402530A7-2E76-4B08-895D-280687991825}" srcOrd="1" destOrd="0" presId="urn:microsoft.com/office/officeart/2005/8/layout/lProcess1"/>
    <dgm:cxn modelId="{DD5FA8F1-CC47-44FB-803F-D73166817085}" type="presParOf" srcId="{CA2413F4-C41E-4019-AD2C-B12A219C1274}" destId="{7E4C12AB-0709-46FF-ADBF-4BC20033FB9C}" srcOrd="2" destOrd="0" presId="urn:microsoft.com/office/officeart/2005/8/layout/lProcess1"/>
    <dgm:cxn modelId="{754A4020-99F7-4065-BE6A-28FBD6088B9A}" type="presParOf" srcId="{CA2413F4-C41E-4019-AD2C-B12A219C1274}" destId="{EA5BE264-91CE-4E44-9F84-809E05E57325}" srcOrd="3" destOrd="0" presId="urn:microsoft.com/office/officeart/2005/8/layout/lProcess1"/>
    <dgm:cxn modelId="{AD47DA31-2D72-4D9D-9DE4-C2AA0EA331B6}" type="presParOf" srcId="{CA2413F4-C41E-4019-AD2C-B12A219C1274}" destId="{D34F3125-1963-434E-BA5D-063DD864CDE3}" srcOrd="4" destOrd="0" presId="urn:microsoft.com/office/officeart/2005/8/layout/lProcess1"/>
    <dgm:cxn modelId="{F3DA8A70-C719-4A85-8B71-8E08349B17C4}" type="presParOf" srcId="{CA2413F4-C41E-4019-AD2C-B12A219C1274}" destId="{F17157C6-1167-479B-9879-E9F10A197037}" srcOrd="5" destOrd="0" presId="urn:microsoft.com/office/officeart/2005/8/layout/lProcess1"/>
    <dgm:cxn modelId="{07108826-BF58-4AF7-AE14-14554C00BEFA}" type="presParOf" srcId="{CA2413F4-C41E-4019-AD2C-B12A219C1274}" destId="{9D3B5B7A-1308-4725-B07B-B9EC0FF29CC3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ED6AE25-40BF-4DD6-B9D8-191EA27CDC0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1CB38A-9684-473E-88BF-6AB8E0CB0752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 anchor="ctr"/>
        <a:lstStyle/>
        <a:p>
          <a:r>
            <a:rPr lang="ka-GE" sz="2400" b="1" dirty="0">
              <a:solidFill>
                <a:schemeClr val="bg2">
                  <a:lumMod val="25000"/>
                </a:schemeClr>
              </a:solidFill>
            </a:rPr>
            <a:t>შეფასების ინდიკატორები</a:t>
          </a:r>
        </a:p>
      </dgm:t>
    </dgm:pt>
    <dgm:pt modelId="{3CA2FFC0-F2B7-45EF-B9CD-157C27E1512C}" type="parTrans" cxnId="{4B28FDAC-58D1-4A7B-90DE-D862BB8075C5}">
      <dgm:prSet/>
      <dgm:spPr/>
      <dgm:t>
        <a:bodyPr/>
        <a:lstStyle/>
        <a:p>
          <a:endParaRPr lang="en-US"/>
        </a:p>
      </dgm:t>
    </dgm:pt>
    <dgm:pt modelId="{EBC0404C-15FA-4373-8B6A-A6A30E0A4208}" type="sibTrans" cxnId="{4B28FDAC-58D1-4A7B-90DE-D862BB8075C5}">
      <dgm:prSet/>
      <dgm:spPr/>
      <dgm:t>
        <a:bodyPr/>
        <a:lstStyle/>
        <a:p>
          <a:endParaRPr lang="en-US"/>
        </a:p>
      </dgm:t>
    </dgm:pt>
    <dgm:pt modelId="{BF717EF5-D78B-491B-991E-D6613F4C39BD}">
      <dgm:prSet phldrT="[Text]" custT="1"/>
      <dgm:spPr>
        <a:solidFill>
          <a:schemeClr val="bg2"/>
        </a:solidFill>
        <a:ln>
          <a:solidFill>
            <a:schemeClr val="bg2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None/>
          </a:pPr>
          <a:r>
            <a:rPr lang="ka-GE" sz="1600" dirty="0">
              <a:solidFill>
                <a:schemeClr val="bg2">
                  <a:lumMod val="25000"/>
                </a:schemeClr>
              </a:solidFill>
            </a:rPr>
            <a:t>პროგრამაში ჩართულ პაციენტთა რაოდენობა </a:t>
          </a:r>
          <a:endParaRPr lang="en-US" sz="1600" dirty="0">
            <a:solidFill>
              <a:schemeClr val="bg2">
                <a:lumMod val="25000"/>
              </a:schemeClr>
            </a:solidFill>
          </a:endParaRPr>
        </a:p>
      </dgm:t>
    </dgm:pt>
    <dgm:pt modelId="{DE0A5D8E-780A-4EA7-B3D6-354EF101D22D}" type="parTrans" cxnId="{ABFF844B-D73E-49FD-8584-B3B73366D11E}">
      <dgm:prSet/>
      <dgm:spPr/>
      <dgm:t>
        <a:bodyPr/>
        <a:lstStyle/>
        <a:p>
          <a:endParaRPr lang="en-US"/>
        </a:p>
      </dgm:t>
    </dgm:pt>
    <dgm:pt modelId="{C913E84B-9B84-4806-8895-BC1D3E95F3A4}" type="sibTrans" cxnId="{ABFF844B-D73E-49FD-8584-B3B73366D11E}">
      <dgm:prSet/>
      <dgm:spPr/>
      <dgm:t>
        <a:bodyPr/>
        <a:lstStyle/>
        <a:p>
          <a:endParaRPr lang="en-US"/>
        </a:p>
      </dgm:t>
    </dgm:pt>
    <dgm:pt modelId="{F5107265-F7EF-49C5-B94E-F8D6029BB5B1}">
      <dgm:prSet phldrT="[Text]" custT="1"/>
      <dgm:spPr>
        <a:solidFill>
          <a:srgbClr val="E7E6E6"/>
        </a:solidFill>
        <a:ln w="12700" cap="flat" cmpd="sng" algn="ctr">
          <a:solidFill>
            <a:srgbClr val="E7E6E6"/>
          </a:solidFill>
          <a:prstDash val="solid"/>
          <a:miter lim="800000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 spcFirstLastPara="0" vert="horz" wrap="square" lIns="20320" tIns="20320" rIns="20320" bIns="20320" numCol="1" spcCol="1270" anchor="ctr" anchorCtr="0"/>
        <a:lstStyle/>
        <a:p>
          <a:pPr>
            <a:buNone/>
          </a:pPr>
          <a:r>
            <a:rPr lang="ka-GE" sz="1400" dirty="0">
              <a:solidFill>
                <a:schemeClr val="bg2">
                  <a:lumMod val="25000"/>
                </a:schemeClr>
              </a:solidFill>
            </a:rPr>
            <a:t>პაციენტთა რაოდენობა, რომლებმაც მიიღეს ჯანმრთელობის მდგომარეობის ფუნქციური გაუმჯობესება</a:t>
          </a:r>
          <a:endParaRPr lang="en-US" sz="1400" dirty="0">
            <a:solidFill>
              <a:schemeClr val="bg2">
                <a:lumMod val="25000"/>
              </a:schemeClr>
            </a:solidFill>
          </a:endParaRPr>
        </a:p>
      </dgm:t>
    </dgm:pt>
    <dgm:pt modelId="{499F2FD2-1776-40F6-8814-505E0EE25694}" type="parTrans" cxnId="{608727EB-647F-4AD1-A3FC-68DE4DF5CC74}">
      <dgm:prSet/>
      <dgm:spPr/>
      <dgm:t>
        <a:bodyPr/>
        <a:lstStyle/>
        <a:p>
          <a:endParaRPr lang="en-US"/>
        </a:p>
      </dgm:t>
    </dgm:pt>
    <dgm:pt modelId="{37300EDB-88F0-4FD2-9459-A0D4BCA48951}" type="sibTrans" cxnId="{608727EB-647F-4AD1-A3FC-68DE4DF5CC74}">
      <dgm:prSet/>
      <dgm:spPr/>
      <dgm:t>
        <a:bodyPr/>
        <a:lstStyle/>
        <a:p>
          <a:endParaRPr lang="en-US"/>
        </a:p>
      </dgm:t>
    </dgm:pt>
    <dgm:pt modelId="{02C9E870-BA6D-4E94-8DAC-A93EA9923C03}">
      <dgm:prSet phldrT="[Text]" custT="1"/>
      <dgm:spPr>
        <a:solidFill>
          <a:srgbClr val="E7E6E6"/>
        </a:solidFill>
        <a:ln w="12700" cap="flat" cmpd="sng" algn="ctr">
          <a:solidFill>
            <a:srgbClr val="E7E6E6"/>
          </a:solidFill>
          <a:prstDash val="solid"/>
          <a:miter lim="800000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 spcFirstLastPara="0" vert="horz" wrap="square" lIns="20320" tIns="20320" rIns="20320" bIns="2032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პაციენტთა რაოდენობა, რომლებმაც სრულფასოვნად დაასრულეს მკურნალობა </a:t>
          </a:r>
          <a:endParaRPr lang="en-US" sz="1600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1F33ABB1-2CCE-4170-BCBA-3C64E4D176B4}" type="parTrans" cxnId="{4646F6D9-F06B-412E-97EB-54F7DB054BCC}">
      <dgm:prSet/>
      <dgm:spPr/>
      <dgm:t>
        <a:bodyPr/>
        <a:lstStyle/>
        <a:p>
          <a:endParaRPr lang="en-US"/>
        </a:p>
      </dgm:t>
    </dgm:pt>
    <dgm:pt modelId="{ADA264A8-F7B1-46DD-9BA7-5BECF46C9CA9}" type="sibTrans" cxnId="{4646F6D9-F06B-412E-97EB-54F7DB054BCC}">
      <dgm:prSet/>
      <dgm:spPr/>
      <dgm:t>
        <a:bodyPr/>
        <a:lstStyle/>
        <a:p>
          <a:endParaRPr lang="en-US"/>
        </a:p>
      </dgm:t>
    </dgm:pt>
    <dgm:pt modelId="{2412A475-8D15-4052-AE1E-71BCAD19DF09}" type="pres">
      <dgm:prSet presAssocID="{6ED6AE25-40BF-4DD6-B9D8-191EA27CDC0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29641EB-77F9-4962-BF84-68675F1EA60F}" type="pres">
      <dgm:prSet presAssocID="{101CB38A-9684-473E-88BF-6AB8E0CB0752}" presName="centerShape" presStyleLbl="node0" presStyleIdx="0" presStyleCnt="1" custScaleX="185647" custScaleY="119990" custLinFactNeighborX="300" custLinFactNeighborY="-42095"/>
      <dgm:spPr/>
    </dgm:pt>
    <dgm:pt modelId="{915786AF-26FF-488C-AE7F-C5CBF3F508EA}" type="pres">
      <dgm:prSet presAssocID="{DE0A5D8E-780A-4EA7-B3D6-354EF101D22D}" presName="parTrans" presStyleLbl="sibTrans2D1" presStyleIdx="0" presStyleCnt="3"/>
      <dgm:spPr/>
    </dgm:pt>
    <dgm:pt modelId="{A89EBD77-391A-4D0E-B3FB-5D6C22E978CD}" type="pres">
      <dgm:prSet presAssocID="{DE0A5D8E-780A-4EA7-B3D6-354EF101D22D}" presName="connectorText" presStyleLbl="sibTrans2D1" presStyleIdx="0" presStyleCnt="3"/>
      <dgm:spPr/>
    </dgm:pt>
    <dgm:pt modelId="{9AAFE630-24E6-452E-B090-C8ACAB5E5A52}" type="pres">
      <dgm:prSet presAssocID="{BF717EF5-D78B-491B-991E-D6613F4C39BD}" presName="node" presStyleLbl="node1" presStyleIdx="0" presStyleCnt="3" custScaleX="193570" custScaleY="108269" custRadScaleRad="157661" custRadScaleInc="136966">
        <dgm:presLayoutVars>
          <dgm:bulletEnabled val="1"/>
        </dgm:presLayoutVars>
      </dgm:prSet>
      <dgm:spPr/>
    </dgm:pt>
    <dgm:pt modelId="{03076204-3483-420A-A071-B42C43754D29}" type="pres">
      <dgm:prSet presAssocID="{499F2FD2-1776-40F6-8814-505E0EE25694}" presName="parTrans" presStyleLbl="sibTrans2D1" presStyleIdx="1" presStyleCnt="3"/>
      <dgm:spPr/>
    </dgm:pt>
    <dgm:pt modelId="{C7BCE17B-2936-465D-8C4E-4EE859369C5B}" type="pres">
      <dgm:prSet presAssocID="{499F2FD2-1776-40F6-8814-505E0EE25694}" presName="connectorText" presStyleLbl="sibTrans2D1" presStyleIdx="1" presStyleCnt="3"/>
      <dgm:spPr/>
    </dgm:pt>
    <dgm:pt modelId="{F96A7A39-B2E1-410B-B1FA-292F845E84EC}" type="pres">
      <dgm:prSet presAssocID="{F5107265-F7EF-49C5-B94E-F8D6029BB5B1}" presName="node" presStyleLbl="node1" presStyleIdx="1" presStyleCnt="3" custScaleX="206941" custRadScaleRad="32800" custRadScaleInc="97944">
        <dgm:presLayoutVars>
          <dgm:bulletEnabled val="1"/>
        </dgm:presLayoutVars>
      </dgm:prSet>
      <dgm:spPr>
        <a:xfrm>
          <a:off x="4968663" y="3387987"/>
          <a:ext cx="2066476" cy="1611312"/>
        </a:xfrm>
        <a:prstGeom prst="ellipse">
          <a:avLst/>
        </a:prstGeom>
      </dgm:spPr>
    </dgm:pt>
    <dgm:pt modelId="{158ACF68-A00D-4058-92EF-367067B41FE5}" type="pres">
      <dgm:prSet presAssocID="{1F33ABB1-2CCE-4170-BCBA-3C64E4D176B4}" presName="parTrans" presStyleLbl="sibTrans2D1" presStyleIdx="2" presStyleCnt="3"/>
      <dgm:spPr/>
    </dgm:pt>
    <dgm:pt modelId="{C80A60AC-748F-4243-ACBA-A352C1F93339}" type="pres">
      <dgm:prSet presAssocID="{1F33ABB1-2CCE-4170-BCBA-3C64E4D176B4}" presName="connectorText" presStyleLbl="sibTrans2D1" presStyleIdx="2" presStyleCnt="3"/>
      <dgm:spPr/>
    </dgm:pt>
    <dgm:pt modelId="{85E6C8A5-F324-4DFC-A61A-33379EC73E84}" type="pres">
      <dgm:prSet presAssocID="{02C9E870-BA6D-4E94-8DAC-A93EA9923C03}" presName="node" presStyleLbl="node1" presStyleIdx="2" presStyleCnt="3" custScaleX="200220" custRadScaleRad="157102" custRadScaleInc="64786">
        <dgm:presLayoutVars>
          <dgm:bulletEnabled val="1"/>
        </dgm:presLayoutVars>
      </dgm:prSet>
      <dgm:spPr>
        <a:xfrm>
          <a:off x="1092860" y="3387987"/>
          <a:ext cx="1999284" cy="1611312"/>
        </a:xfrm>
        <a:prstGeom prst="ellipse">
          <a:avLst/>
        </a:prstGeom>
      </dgm:spPr>
    </dgm:pt>
  </dgm:ptLst>
  <dgm:cxnLst>
    <dgm:cxn modelId="{EFE97A02-224F-4E08-8C03-68FCC3C35748}" type="presOf" srcId="{02C9E870-BA6D-4E94-8DAC-A93EA9923C03}" destId="{85E6C8A5-F324-4DFC-A61A-33379EC73E84}" srcOrd="0" destOrd="0" presId="urn:microsoft.com/office/officeart/2005/8/layout/radial5"/>
    <dgm:cxn modelId="{D1745207-66B7-4D33-AC46-2A246DEE4AF7}" type="presOf" srcId="{BF717EF5-D78B-491B-991E-D6613F4C39BD}" destId="{9AAFE630-24E6-452E-B090-C8ACAB5E5A52}" srcOrd="0" destOrd="0" presId="urn:microsoft.com/office/officeart/2005/8/layout/radial5"/>
    <dgm:cxn modelId="{5A15DE0F-77B1-45E9-9728-4FFC81E805BB}" type="presOf" srcId="{1F33ABB1-2CCE-4170-BCBA-3C64E4D176B4}" destId="{158ACF68-A00D-4058-92EF-367067B41FE5}" srcOrd="0" destOrd="0" presId="urn:microsoft.com/office/officeart/2005/8/layout/radial5"/>
    <dgm:cxn modelId="{E0633365-7754-4AF1-AD7D-55A8496C8729}" type="presOf" srcId="{499F2FD2-1776-40F6-8814-505E0EE25694}" destId="{03076204-3483-420A-A071-B42C43754D29}" srcOrd="0" destOrd="0" presId="urn:microsoft.com/office/officeart/2005/8/layout/radial5"/>
    <dgm:cxn modelId="{ABFF844B-D73E-49FD-8584-B3B73366D11E}" srcId="{101CB38A-9684-473E-88BF-6AB8E0CB0752}" destId="{BF717EF5-D78B-491B-991E-D6613F4C39BD}" srcOrd="0" destOrd="0" parTransId="{DE0A5D8E-780A-4EA7-B3D6-354EF101D22D}" sibTransId="{C913E84B-9B84-4806-8895-BC1D3E95F3A4}"/>
    <dgm:cxn modelId="{6A804053-194F-45C9-9C88-98C1D6C17260}" type="presOf" srcId="{DE0A5D8E-780A-4EA7-B3D6-354EF101D22D}" destId="{915786AF-26FF-488C-AE7F-C5CBF3F508EA}" srcOrd="0" destOrd="0" presId="urn:microsoft.com/office/officeart/2005/8/layout/radial5"/>
    <dgm:cxn modelId="{639D629D-8541-45A4-8C16-4DFA33B74A60}" type="presOf" srcId="{1F33ABB1-2CCE-4170-BCBA-3C64E4D176B4}" destId="{C80A60AC-748F-4243-ACBA-A352C1F93339}" srcOrd="1" destOrd="0" presId="urn:microsoft.com/office/officeart/2005/8/layout/radial5"/>
    <dgm:cxn modelId="{4B28FDAC-58D1-4A7B-90DE-D862BB8075C5}" srcId="{6ED6AE25-40BF-4DD6-B9D8-191EA27CDC0F}" destId="{101CB38A-9684-473E-88BF-6AB8E0CB0752}" srcOrd="0" destOrd="0" parTransId="{3CA2FFC0-F2B7-45EF-B9CD-157C27E1512C}" sibTransId="{EBC0404C-15FA-4373-8B6A-A6A30E0A4208}"/>
    <dgm:cxn modelId="{EB3C1DAD-0BFD-4E22-B983-ABA003196190}" type="presOf" srcId="{499F2FD2-1776-40F6-8814-505E0EE25694}" destId="{C7BCE17B-2936-465D-8C4E-4EE859369C5B}" srcOrd="1" destOrd="0" presId="urn:microsoft.com/office/officeart/2005/8/layout/radial5"/>
    <dgm:cxn modelId="{1BD800AF-5991-439D-8273-FC571EF060BF}" type="presOf" srcId="{DE0A5D8E-780A-4EA7-B3D6-354EF101D22D}" destId="{A89EBD77-391A-4D0E-B3FB-5D6C22E978CD}" srcOrd="1" destOrd="0" presId="urn:microsoft.com/office/officeart/2005/8/layout/radial5"/>
    <dgm:cxn modelId="{46F8D8CE-D667-43B6-8AE1-FB66670602C4}" type="presOf" srcId="{F5107265-F7EF-49C5-B94E-F8D6029BB5B1}" destId="{F96A7A39-B2E1-410B-B1FA-292F845E84EC}" srcOrd="0" destOrd="0" presId="urn:microsoft.com/office/officeart/2005/8/layout/radial5"/>
    <dgm:cxn modelId="{784573D4-31EB-47C8-BF05-9EB15D21255F}" type="presOf" srcId="{6ED6AE25-40BF-4DD6-B9D8-191EA27CDC0F}" destId="{2412A475-8D15-4052-AE1E-71BCAD19DF09}" srcOrd="0" destOrd="0" presId="urn:microsoft.com/office/officeart/2005/8/layout/radial5"/>
    <dgm:cxn modelId="{4646F6D9-F06B-412E-97EB-54F7DB054BCC}" srcId="{101CB38A-9684-473E-88BF-6AB8E0CB0752}" destId="{02C9E870-BA6D-4E94-8DAC-A93EA9923C03}" srcOrd="2" destOrd="0" parTransId="{1F33ABB1-2CCE-4170-BCBA-3C64E4D176B4}" sibTransId="{ADA264A8-F7B1-46DD-9BA7-5BECF46C9CA9}"/>
    <dgm:cxn modelId="{C8ECC9E7-7A33-478E-90C7-0C3FFF6E9AD2}" type="presOf" srcId="{101CB38A-9684-473E-88BF-6AB8E0CB0752}" destId="{029641EB-77F9-4962-BF84-68675F1EA60F}" srcOrd="0" destOrd="0" presId="urn:microsoft.com/office/officeart/2005/8/layout/radial5"/>
    <dgm:cxn modelId="{608727EB-647F-4AD1-A3FC-68DE4DF5CC74}" srcId="{101CB38A-9684-473E-88BF-6AB8E0CB0752}" destId="{F5107265-F7EF-49C5-B94E-F8D6029BB5B1}" srcOrd="1" destOrd="0" parTransId="{499F2FD2-1776-40F6-8814-505E0EE25694}" sibTransId="{37300EDB-88F0-4FD2-9459-A0D4BCA48951}"/>
    <dgm:cxn modelId="{4D86F8EB-0AF8-4BA9-BE0C-4B5D7BC7711A}" type="presParOf" srcId="{2412A475-8D15-4052-AE1E-71BCAD19DF09}" destId="{029641EB-77F9-4962-BF84-68675F1EA60F}" srcOrd="0" destOrd="0" presId="urn:microsoft.com/office/officeart/2005/8/layout/radial5"/>
    <dgm:cxn modelId="{5239FE7C-BC4F-4522-9416-EA84874DFABF}" type="presParOf" srcId="{2412A475-8D15-4052-AE1E-71BCAD19DF09}" destId="{915786AF-26FF-488C-AE7F-C5CBF3F508EA}" srcOrd="1" destOrd="0" presId="urn:microsoft.com/office/officeart/2005/8/layout/radial5"/>
    <dgm:cxn modelId="{A78F7C29-F8F1-4B19-81B7-EF0294A78A75}" type="presParOf" srcId="{915786AF-26FF-488C-AE7F-C5CBF3F508EA}" destId="{A89EBD77-391A-4D0E-B3FB-5D6C22E978CD}" srcOrd="0" destOrd="0" presId="urn:microsoft.com/office/officeart/2005/8/layout/radial5"/>
    <dgm:cxn modelId="{C1D29F58-0B90-4B39-8166-1A465D8C81C2}" type="presParOf" srcId="{2412A475-8D15-4052-AE1E-71BCAD19DF09}" destId="{9AAFE630-24E6-452E-B090-C8ACAB5E5A52}" srcOrd="2" destOrd="0" presId="urn:microsoft.com/office/officeart/2005/8/layout/radial5"/>
    <dgm:cxn modelId="{B0C6BEDB-E9CA-4691-927C-2A223DE6F332}" type="presParOf" srcId="{2412A475-8D15-4052-AE1E-71BCAD19DF09}" destId="{03076204-3483-420A-A071-B42C43754D29}" srcOrd="3" destOrd="0" presId="urn:microsoft.com/office/officeart/2005/8/layout/radial5"/>
    <dgm:cxn modelId="{640B6CB3-730B-4518-9628-C0CDFB4347D9}" type="presParOf" srcId="{03076204-3483-420A-A071-B42C43754D29}" destId="{C7BCE17B-2936-465D-8C4E-4EE859369C5B}" srcOrd="0" destOrd="0" presId="urn:microsoft.com/office/officeart/2005/8/layout/radial5"/>
    <dgm:cxn modelId="{D21552A1-2052-40C5-9730-F5C89577781F}" type="presParOf" srcId="{2412A475-8D15-4052-AE1E-71BCAD19DF09}" destId="{F96A7A39-B2E1-410B-B1FA-292F845E84EC}" srcOrd="4" destOrd="0" presId="urn:microsoft.com/office/officeart/2005/8/layout/radial5"/>
    <dgm:cxn modelId="{ECCDB67D-0815-4188-8549-D7CC8124BFBE}" type="presParOf" srcId="{2412A475-8D15-4052-AE1E-71BCAD19DF09}" destId="{158ACF68-A00D-4058-92EF-367067B41FE5}" srcOrd="5" destOrd="0" presId="urn:microsoft.com/office/officeart/2005/8/layout/radial5"/>
    <dgm:cxn modelId="{26A27A43-C4A8-4EE1-8B84-E67AF7A78E99}" type="presParOf" srcId="{158ACF68-A00D-4058-92EF-367067B41FE5}" destId="{C80A60AC-748F-4243-ACBA-A352C1F93339}" srcOrd="0" destOrd="0" presId="urn:microsoft.com/office/officeart/2005/8/layout/radial5"/>
    <dgm:cxn modelId="{88345015-3FBC-41E7-95EB-8CB2626124CA}" type="presParOf" srcId="{2412A475-8D15-4052-AE1E-71BCAD19DF09}" destId="{85E6C8A5-F324-4DFC-A61A-33379EC73E84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75CEC04-2520-4A1F-A7B1-F90C8A480CCD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C1EE704-1C0C-4923-A04D-C842897FB8FE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gm:spPr>
      <dgm:t>
        <a:bodyPr/>
        <a:lstStyle/>
        <a:p>
          <a:r>
            <a:rPr lang="ka-GE" sz="1400" b="1" dirty="0">
              <a:solidFill>
                <a:schemeClr val="bg2">
                  <a:lumMod val="25000"/>
                </a:schemeClr>
              </a:solidFill>
            </a:rPr>
            <a:t>საერთაშორისო რეკომენდაციებზე დაფუძნებული მწვავე ინსულტის შემდგომი ამბულატორიული რეაბილიტაციის სერვისების მიწოდების გაზრდა</a:t>
          </a:r>
          <a:endParaRPr lang="en-US" sz="1400" b="1" dirty="0">
            <a:solidFill>
              <a:schemeClr val="bg2">
                <a:lumMod val="25000"/>
              </a:schemeClr>
            </a:solidFill>
          </a:endParaRPr>
        </a:p>
      </dgm:t>
    </dgm:pt>
    <dgm:pt modelId="{DAA2E8FD-E644-4389-9503-4CC7C72EA7FE}" type="sibTrans" cxnId="{22F3C987-205D-4DB5-8CD2-4336E71D7175}">
      <dgm:prSet/>
      <dgm:spPr>
        <a:noFill/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en-US" sz="2400"/>
        </a:p>
      </dgm:t>
    </dgm:pt>
    <dgm:pt modelId="{5DD0CC23-4323-4CA9-80B9-CD6114DBD9C3}" type="parTrans" cxnId="{22F3C987-205D-4DB5-8CD2-4336E71D7175}">
      <dgm:prSet/>
      <dgm:spPr/>
      <dgm:t>
        <a:bodyPr/>
        <a:lstStyle/>
        <a:p>
          <a:endParaRPr lang="en-US" sz="2400"/>
        </a:p>
      </dgm:t>
    </dgm:pt>
    <dgm:pt modelId="{E1E742F9-EDAE-4D64-ABF7-9E2798346252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gm:spPr>
      <dgm:t>
        <a:bodyPr/>
        <a:lstStyle/>
        <a:p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მულტიპროფილური რეაბილიტაციის სერვისების უტილიზაციის გაუმჯობესება </a:t>
          </a:r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93CCE631-0C31-4A16-9993-D88667C2093E}" type="sibTrans" cxnId="{B1DE63C7-CB7B-463C-BD05-A62A29878866}">
      <dgm:prSet/>
      <dgm:spPr/>
      <dgm:t>
        <a:bodyPr/>
        <a:lstStyle/>
        <a:p>
          <a:endParaRPr lang="en-US" sz="2400"/>
        </a:p>
      </dgm:t>
    </dgm:pt>
    <dgm:pt modelId="{757B2FC0-3CE0-4982-9F3E-AE0390BC5572}" type="parTrans" cxnId="{B1DE63C7-CB7B-463C-BD05-A62A29878866}">
      <dgm:prSet/>
      <dgm:spPr/>
      <dgm:t>
        <a:bodyPr/>
        <a:lstStyle/>
        <a:p>
          <a:endParaRPr lang="en-US" sz="2400"/>
        </a:p>
      </dgm:t>
    </dgm:pt>
    <dgm:pt modelId="{426E9D36-F14B-4944-97A0-DD0B19F25771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gm:spPr>
      <dgm:t>
        <a:bodyPr/>
        <a:lstStyle/>
        <a:p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გაზრდილი ფინანსური ხელმისაწვდომობა</a:t>
          </a:r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1056066A-5F1B-4B7E-8818-344308467C8D}" type="sibTrans" cxnId="{12B45729-D6FC-45BE-B326-179660E36387}">
      <dgm:prSet/>
      <dgm:spPr/>
      <dgm:t>
        <a:bodyPr/>
        <a:lstStyle/>
        <a:p>
          <a:endParaRPr lang="en-US" sz="2400"/>
        </a:p>
      </dgm:t>
    </dgm:pt>
    <dgm:pt modelId="{46E96D3B-D389-4488-9DF1-C63E48084D17}" type="parTrans" cxnId="{12B45729-D6FC-45BE-B326-179660E36387}">
      <dgm:prSet/>
      <dgm:spPr/>
      <dgm:t>
        <a:bodyPr/>
        <a:lstStyle/>
        <a:p>
          <a:endParaRPr lang="en-US" sz="2400"/>
        </a:p>
      </dgm:t>
    </dgm:pt>
    <dgm:pt modelId="{883C46E3-F60E-4163-8BF6-9A8255B632AC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gm:spPr>
      <dgm:t>
        <a:bodyPr/>
        <a:lstStyle/>
        <a:p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შემცირებული სოციალური და ეკონომიკური ტვირთი</a:t>
          </a:r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A5ED9608-5434-47A6-95B8-59267DECD785}" type="sibTrans" cxnId="{163C794B-3545-44F7-AE89-CBC572E6D06B}">
      <dgm:prSet/>
      <dgm:spPr/>
      <dgm:t>
        <a:bodyPr/>
        <a:lstStyle/>
        <a:p>
          <a:endParaRPr lang="en-US" sz="2400"/>
        </a:p>
      </dgm:t>
    </dgm:pt>
    <dgm:pt modelId="{7AFE1702-CB68-4132-94BE-BCF1214D6F15}" type="parTrans" cxnId="{163C794B-3545-44F7-AE89-CBC572E6D06B}">
      <dgm:prSet/>
      <dgm:spPr/>
      <dgm:t>
        <a:bodyPr/>
        <a:lstStyle/>
        <a:p>
          <a:endParaRPr lang="en-US" sz="2400"/>
        </a:p>
      </dgm:t>
    </dgm:pt>
    <dgm:pt modelId="{811BE428-20A5-4539-B1B5-DC4A24305BD3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gm:spPr>
      <dgm:t>
        <a:bodyPr/>
        <a:lstStyle/>
        <a:p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პაციენტებში სიცოცხლის ხარისხის ამაღლება</a:t>
          </a:r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522D16E4-C3D5-416F-A12B-2464C85E14D6}" type="sibTrans" cxnId="{257AA7E9-CAC9-4A56-9ABE-3988F49BC515}">
      <dgm:prSet/>
      <dgm:spPr/>
      <dgm:t>
        <a:bodyPr/>
        <a:lstStyle/>
        <a:p>
          <a:endParaRPr lang="en-US" sz="2400"/>
        </a:p>
      </dgm:t>
    </dgm:pt>
    <dgm:pt modelId="{57CE36DB-2B15-4F20-9F5A-EF2ED7AB8D4D}" type="parTrans" cxnId="{257AA7E9-CAC9-4A56-9ABE-3988F49BC515}">
      <dgm:prSet/>
      <dgm:spPr/>
      <dgm:t>
        <a:bodyPr/>
        <a:lstStyle/>
        <a:p>
          <a:endParaRPr lang="en-US" sz="2400"/>
        </a:p>
      </dgm:t>
    </dgm:pt>
    <dgm:pt modelId="{B2A7535C-EE87-4D26-AA5C-26DC09E10589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gm:spPr>
      <dgm:t>
        <a:bodyPr/>
        <a:lstStyle/>
        <a:p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ინსულტის შემდგომ დარღვეული ფუნქციური უნარების გაუმჯობესება</a:t>
          </a:r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DDEBD494-925E-445D-948F-AD1C269F94D8}" type="sibTrans" cxnId="{0CAF919C-35B6-4AA8-BDBB-37E0D6908A09}">
      <dgm:prSet/>
      <dgm:spPr/>
      <dgm:t>
        <a:bodyPr/>
        <a:lstStyle/>
        <a:p>
          <a:endParaRPr lang="en-US" sz="2400"/>
        </a:p>
      </dgm:t>
    </dgm:pt>
    <dgm:pt modelId="{0B15DB90-AD83-462F-9F7F-46A8647329F0}" type="parTrans" cxnId="{0CAF919C-35B6-4AA8-BDBB-37E0D6908A09}">
      <dgm:prSet/>
      <dgm:spPr/>
      <dgm:t>
        <a:bodyPr/>
        <a:lstStyle/>
        <a:p>
          <a:endParaRPr lang="en-US" sz="2400"/>
        </a:p>
      </dgm:t>
    </dgm:pt>
    <dgm:pt modelId="{DD14B653-74F2-4EAD-BBB4-91C01E14C764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gm:spPr>
      <dgm:t>
        <a:bodyPr/>
        <a:lstStyle/>
        <a:p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თანდართული სამედიცინო პრობლემების განვითარების რისკების შემცირება</a:t>
          </a:r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7548CDB4-7FCB-4E0F-8C8E-A60B90E47B35}" type="sibTrans" cxnId="{1CD8C082-8C8E-41D8-B08F-EA95742CDFEF}">
      <dgm:prSet/>
      <dgm:spPr/>
      <dgm:t>
        <a:bodyPr/>
        <a:lstStyle/>
        <a:p>
          <a:endParaRPr lang="en-US" sz="2400"/>
        </a:p>
      </dgm:t>
    </dgm:pt>
    <dgm:pt modelId="{CC424E71-970A-4209-868E-022100FC27C4}" type="parTrans" cxnId="{1CD8C082-8C8E-41D8-B08F-EA95742CDFEF}">
      <dgm:prSet/>
      <dgm:spPr/>
      <dgm:t>
        <a:bodyPr/>
        <a:lstStyle/>
        <a:p>
          <a:endParaRPr lang="en-US" sz="2400"/>
        </a:p>
      </dgm:t>
    </dgm:pt>
    <dgm:pt modelId="{EC27D318-9C94-46B3-90F3-898F1D8CF337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gm:spPr>
      <dgm:t>
        <a:bodyPr/>
        <a:lstStyle/>
        <a:p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შეზღუდული შესაძლებლობების პირობებში შეძენილი/აღდგენილი უნარების მქონე პაციენტთა რაოდენობის მატება</a:t>
          </a:r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11091F19-9925-4E86-B6A6-2BA215EC98E7}" type="sibTrans" cxnId="{9CEC489A-18BE-436C-96E9-BD0C3C4968DC}">
      <dgm:prSet/>
      <dgm:spPr/>
      <dgm:t>
        <a:bodyPr/>
        <a:lstStyle/>
        <a:p>
          <a:endParaRPr lang="en-US" sz="2400"/>
        </a:p>
      </dgm:t>
    </dgm:pt>
    <dgm:pt modelId="{2E9C6BE0-09DE-4781-94C9-C19910BEFB63}" type="parTrans" cxnId="{9CEC489A-18BE-436C-96E9-BD0C3C4968DC}">
      <dgm:prSet/>
      <dgm:spPr/>
      <dgm:t>
        <a:bodyPr/>
        <a:lstStyle/>
        <a:p>
          <a:endParaRPr lang="en-US" sz="2400"/>
        </a:p>
      </dgm:t>
    </dgm:pt>
    <dgm:pt modelId="{FF79B733-C702-4C55-AD70-7133B5BC8A26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gm:spPr>
      <dgm:t>
        <a:bodyPr/>
        <a:lstStyle/>
        <a:p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პაციენტთა სოციალური ინტეგრაციის/რეინტეგრაციის ხარისხი ამაღლება </a:t>
          </a:r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FE123819-C584-4E67-9D0E-980B07B19733}" type="sibTrans" cxnId="{5C2C47BE-29E1-499C-9B21-EB4DCE4D51C0}">
      <dgm:prSet/>
      <dgm:spPr/>
      <dgm:t>
        <a:bodyPr/>
        <a:lstStyle/>
        <a:p>
          <a:endParaRPr lang="en-US" sz="2400"/>
        </a:p>
      </dgm:t>
    </dgm:pt>
    <dgm:pt modelId="{96E6EE6B-F9F0-4044-BDE0-1DFDAE7C99D6}" type="parTrans" cxnId="{5C2C47BE-29E1-499C-9B21-EB4DCE4D51C0}">
      <dgm:prSet/>
      <dgm:spPr/>
      <dgm:t>
        <a:bodyPr/>
        <a:lstStyle/>
        <a:p>
          <a:endParaRPr lang="en-US" sz="2400"/>
        </a:p>
      </dgm:t>
    </dgm:pt>
    <dgm:pt modelId="{C7821FAC-7EDA-4427-86EB-1723035F47B5}" type="pres">
      <dgm:prSet presAssocID="{675CEC04-2520-4A1F-A7B1-F90C8A480CCD}" presName="diagram" presStyleCnt="0">
        <dgm:presLayoutVars>
          <dgm:dir/>
          <dgm:resizeHandles val="exact"/>
        </dgm:presLayoutVars>
      </dgm:prSet>
      <dgm:spPr/>
    </dgm:pt>
    <dgm:pt modelId="{3ACDE853-88D6-4A68-B685-559141E75D13}" type="pres">
      <dgm:prSet presAssocID="{5C1EE704-1C0C-4923-A04D-C842897FB8FE}" presName="node" presStyleLbl="node1" presStyleIdx="0" presStyleCnt="9">
        <dgm:presLayoutVars>
          <dgm:bulletEnabled val="1"/>
        </dgm:presLayoutVars>
      </dgm:prSet>
      <dgm:spPr/>
    </dgm:pt>
    <dgm:pt modelId="{837804A2-C356-4FF1-B172-A89D5A41DAFE}" type="pres">
      <dgm:prSet presAssocID="{DAA2E8FD-E644-4389-9503-4CC7C72EA7FE}" presName="sibTrans" presStyleCnt="0"/>
      <dgm:spPr/>
    </dgm:pt>
    <dgm:pt modelId="{96494AEE-F658-45C0-8110-4921999602C2}" type="pres">
      <dgm:prSet presAssocID="{E1E742F9-EDAE-4D64-ABF7-9E2798346252}" presName="node" presStyleLbl="node1" presStyleIdx="1" presStyleCnt="9">
        <dgm:presLayoutVars>
          <dgm:bulletEnabled val="1"/>
        </dgm:presLayoutVars>
      </dgm:prSet>
      <dgm:spPr/>
    </dgm:pt>
    <dgm:pt modelId="{A534D1BB-BAEB-411E-957F-98E5AF3292D7}" type="pres">
      <dgm:prSet presAssocID="{93CCE631-0C31-4A16-9993-D88667C2093E}" presName="sibTrans" presStyleCnt="0"/>
      <dgm:spPr/>
    </dgm:pt>
    <dgm:pt modelId="{23486165-5512-4E65-8D8C-77340B1BE667}" type="pres">
      <dgm:prSet presAssocID="{426E9D36-F14B-4944-97A0-DD0B19F25771}" presName="node" presStyleLbl="node1" presStyleIdx="2" presStyleCnt="9">
        <dgm:presLayoutVars>
          <dgm:bulletEnabled val="1"/>
        </dgm:presLayoutVars>
      </dgm:prSet>
      <dgm:spPr/>
    </dgm:pt>
    <dgm:pt modelId="{2E8B3AC0-BF17-44A8-9947-EE3C1716F867}" type="pres">
      <dgm:prSet presAssocID="{1056066A-5F1B-4B7E-8818-344308467C8D}" presName="sibTrans" presStyleCnt="0"/>
      <dgm:spPr/>
    </dgm:pt>
    <dgm:pt modelId="{09556F08-F29D-4761-A7AE-6B131FE830AE}" type="pres">
      <dgm:prSet presAssocID="{883C46E3-F60E-4163-8BF6-9A8255B632AC}" presName="node" presStyleLbl="node1" presStyleIdx="3" presStyleCnt="9">
        <dgm:presLayoutVars>
          <dgm:bulletEnabled val="1"/>
        </dgm:presLayoutVars>
      </dgm:prSet>
      <dgm:spPr/>
    </dgm:pt>
    <dgm:pt modelId="{99A382D5-AB6F-41CC-A202-5AE9B9DFEA04}" type="pres">
      <dgm:prSet presAssocID="{A5ED9608-5434-47A6-95B8-59267DECD785}" presName="sibTrans" presStyleCnt="0"/>
      <dgm:spPr/>
    </dgm:pt>
    <dgm:pt modelId="{F067DB2A-3EF2-497E-A2C0-CEC09D88AC28}" type="pres">
      <dgm:prSet presAssocID="{811BE428-20A5-4539-B1B5-DC4A24305BD3}" presName="node" presStyleLbl="node1" presStyleIdx="4" presStyleCnt="9">
        <dgm:presLayoutVars>
          <dgm:bulletEnabled val="1"/>
        </dgm:presLayoutVars>
      </dgm:prSet>
      <dgm:spPr/>
    </dgm:pt>
    <dgm:pt modelId="{8655299D-409D-4E58-9E2F-3FFA0B60CB14}" type="pres">
      <dgm:prSet presAssocID="{522D16E4-C3D5-416F-A12B-2464C85E14D6}" presName="sibTrans" presStyleCnt="0"/>
      <dgm:spPr/>
    </dgm:pt>
    <dgm:pt modelId="{DBA23B3F-3572-4AF6-AA52-4707758E82A7}" type="pres">
      <dgm:prSet presAssocID="{B2A7535C-EE87-4D26-AA5C-26DC09E10589}" presName="node" presStyleLbl="node1" presStyleIdx="5" presStyleCnt="9">
        <dgm:presLayoutVars>
          <dgm:bulletEnabled val="1"/>
        </dgm:presLayoutVars>
      </dgm:prSet>
      <dgm:spPr/>
    </dgm:pt>
    <dgm:pt modelId="{0F4C1795-C1F8-4C39-A0E1-2B2DA1979544}" type="pres">
      <dgm:prSet presAssocID="{DDEBD494-925E-445D-948F-AD1C269F94D8}" presName="sibTrans" presStyleCnt="0"/>
      <dgm:spPr/>
    </dgm:pt>
    <dgm:pt modelId="{750438EB-1D03-434B-A9DF-B63F97733173}" type="pres">
      <dgm:prSet presAssocID="{DD14B653-74F2-4EAD-BBB4-91C01E14C764}" presName="node" presStyleLbl="node1" presStyleIdx="6" presStyleCnt="9">
        <dgm:presLayoutVars>
          <dgm:bulletEnabled val="1"/>
        </dgm:presLayoutVars>
      </dgm:prSet>
      <dgm:spPr/>
    </dgm:pt>
    <dgm:pt modelId="{342C3F9B-E9E9-431F-9959-EB6E4CEE925A}" type="pres">
      <dgm:prSet presAssocID="{7548CDB4-7FCB-4E0F-8C8E-A60B90E47B35}" presName="sibTrans" presStyleCnt="0"/>
      <dgm:spPr/>
    </dgm:pt>
    <dgm:pt modelId="{039CA8B3-FB84-4BFC-9B13-E79CEA496213}" type="pres">
      <dgm:prSet presAssocID="{EC27D318-9C94-46B3-90F3-898F1D8CF337}" presName="node" presStyleLbl="node1" presStyleIdx="7" presStyleCnt="9">
        <dgm:presLayoutVars>
          <dgm:bulletEnabled val="1"/>
        </dgm:presLayoutVars>
      </dgm:prSet>
      <dgm:spPr/>
    </dgm:pt>
    <dgm:pt modelId="{C971D66B-15EE-4C84-A5C7-B2185F2A68D1}" type="pres">
      <dgm:prSet presAssocID="{11091F19-9925-4E86-B6A6-2BA215EC98E7}" presName="sibTrans" presStyleCnt="0"/>
      <dgm:spPr/>
    </dgm:pt>
    <dgm:pt modelId="{EE8C1AF8-28B4-4976-8152-3E6F1E67CE84}" type="pres">
      <dgm:prSet presAssocID="{FF79B733-C702-4C55-AD70-7133B5BC8A26}" presName="node" presStyleLbl="node1" presStyleIdx="8" presStyleCnt="9">
        <dgm:presLayoutVars>
          <dgm:bulletEnabled val="1"/>
        </dgm:presLayoutVars>
      </dgm:prSet>
      <dgm:spPr/>
    </dgm:pt>
  </dgm:ptLst>
  <dgm:cxnLst>
    <dgm:cxn modelId="{5B4E610A-5674-460A-AAD1-B9730AF56588}" type="presOf" srcId="{FF79B733-C702-4C55-AD70-7133B5BC8A26}" destId="{EE8C1AF8-28B4-4976-8152-3E6F1E67CE84}" srcOrd="0" destOrd="0" presId="urn:microsoft.com/office/officeart/2005/8/layout/default"/>
    <dgm:cxn modelId="{12B45729-D6FC-45BE-B326-179660E36387}" srcId="{675CEC04-2520-4A1F-A7B1-F90C8A480CCD}" destId="{426E9D36-F14B-4944-97A0-DD0B19F25771}" srcOrd="2" destOrd="0" parTransId="{46E96D3B-D389-4488-9DF1-C63E48084D17}" sibTransId="{1056066A-5F1B-4B7E-8818-344308467C8D}"/>
    <dgm:cxn modelId="{F7AF7E64-4F7E-49E5-A400-C80BABF7065C}" type="presOf" srcId="{675CEC04-2520-4A1F-A7B1-F90C8A480CCD}" destId="{C7821FAC-7EDA-4427-86EB-1723035F47B5}" srcOrd="0" destOrd="0" presId="urn:microsoft.com/office/officeart/2005/8/layout/default"/>
    <dgm:cxn modelId="{5034A547-9434-4FB7-9357-B93ED8FD6906}" type="presOf" srcId="{DD14B653-74F2-4EAD-BBB4-91C01E14C764}" destId="{750438EB-1D03-434B-A9DF-B63F97733173}" srcOrd="0" destOrd="0" presId="urn:microsoft.com/office/officeart/2005/8/layout/default"/>
    <dgm:cxn modelId="{163C794B-3545-44F7-AE89-CBC572E6D06B}" srcId="{675CEC04-2520-4A1F-A7B1-F90C8A480CCD}" destId="{883C46E3-F60E-4163-8BF6-9A8255B632AC}" srcOrd="3" destOrd="0" parTransId="{7AFE1702-CB68-4132-94BE-BCF1214D6F15}" sibTransId="{A5ED9608-5434-47A6-95B8-59267DECD785}"/>
    <dgm:cxn modelId="{E7B1E96F-5FA5-4E07-AE9A-9011740EBDED}" type="presOf" srcId="{B2A7535C-EE87-4D26-AA5C-26DC09E10589}" destId="{DBA23B3F-3572-4AF6-AA52-4707758E82A7}" srcOrd="0" destOrd="0" presId="urn:microsoft.com/office/officeart/2005/8/layout/default"/>
    <dgm:cxn modelId="{E3033C77-BF42-4348-8629-01A4025109D4}" type="presOf" srcId="{E1E742F9-EDAE-4D64-ABF7-9E2798346252}" destId="{96494AEE-F658-45C0-8110-4921999602C2}" srcOrd="0" destOrd="0" presId="urn:microsoft.com/office/officeart/2005/8/layout/default"/>
    <dgm:cxn modelId="{4B58E87D-03D9-487D-AFC0-55358D9DA729}" type="presOf" srcId="{5C1EE704-1C0C-4923-A04D-C842897FB8FE}" destId="{3ACDE853-88D6-4A68-B685-559141E75D13}" srcOrd="0" destOrd="0" presId="urn:microsoft.com/office/officeart/2005/8/layout/default"/>
    <dgm:cxn modelId="{F3849E81-87FE-4CEC-B92D-F9E9A715B531}" type="presOf" srcId="{EC27D318-9C94-46B3-90F3-898F1D8CF337}" destId="{039CA8B3-FB84-4BFC-9B13-E79CEA496213}" srcOrd="0" destOrd="0" presId="urn:microsoft.com/office/officeart/2005/8/layout/default"/>
    <dgm:cxn modelId="{1CD8C082-8C8E-41D8-B08F-EA95742CDFEF}" srcId="{675CEC04-2520-4A1F-A7B1-F90C8A480CCD}" destId="{DD14B653-74F2-4EAD-BBB4-91C01E14C764}" srcOrd="6" destOrd="0" parTransId="{CC424E71-970A-4209-868E-022100FC27C4}" sibTransId="{7548CDB4-7FCB-4E0F-8C8E-A60B90E47B35}"/>
    <dgm:cxn modelId="{B37A8987-4A3B-44D0-A09A-893FA9FD0547}" type="presOf" srcId="{426E9D36-F14B-4944-97A0-DD0B19F25771}" destId="{23486165-5512-4E65-8D8C-77340B1BE667}" srcOrd="0" destOrd="0" presId="urn:microsoft.com/office/officeart/2005/8/layout/default"/>
    <dgm:cxn modelId="{22F3C987-205D-4DB5-8CD2-4336E71D7175}" srcId="{675CEC04-2520-4A1F-A7B1-F90C8A480CCD}" destId="{5C1EE704-1C0C-4923-A04D-C842897FB8FE}" srcOrd="0" destOrd="0" parTransId="{5DD0CC23-4323-4CA9-80B9-CD6114DBD9C3}" sibTransId="{DAA2E8FD-E644-4389-9503-4CC7C72EA7FE}"/>
    <dgm:cxn modelId="{9CEC489A-18BE-436C-96E9-BD0C3C4968DC}" srcId="{675CEC04-2520-4A1F-A7B1-F90C8A480CCD}" destId="{EC27D318-9C94-46B3-90F3-898F1D8CF337}" srcOrd="7" destOrd="0" parTransId="{2E9C6BE0-09DE-4781-94C9-C19910BEFB63}" sibTransId="{11091F19-9925-4E86-B6A6-2BA215EC98E7}"/>
    <dgm:cxn modelId="{0CAF919C-35B6-4AA8-BDBB-37E0D6908A09}" srcId="{675CEC04-2520-4A1F-A7B1-F90C8A480CCD}" destId="{B2A7535C-EE87-4D26-AA5C-26DC09E10589}" srcOrd="5" destOrd="0" parTransId="{0B15DB90-AD83-462F-9F7F-46A8647329F0}" sibTransId="{DDEBD494-925E-445D-948F-AD1C269F94D8}"/>
    <dgm:cxn modelId="{5C2C47BE-29E1-499C-9B21-EB4DCE4D51C0}" srcId="{675CEC04-2520-4A1F-A7B1-F90C8A480CCD}" destId="{FF79B733-C702-4C55-AD70-7133B5BC8A26}" srcOrd="8" destOrd="0" parTransId="{96E6EE6B-F9F0-4044-BDE0-1DFDAE7C99D6}" sibTransId="{FE123819-C584-4E67-9D0E-980B07B19733}"/>
    <dgm:cxn modelId="{B1DE63C7-CB7B-463C-BD05-A62A29878866}" srcId="{675CEC04-2520-4A1F-A7B1-F90C8A480CCD}" destId="{E1E742F9-EDAE-4D64-ABF7-9E2798346252}" srcOrd="1" destOrd="0" parTransId="{757B2FC0-3CE0-4982-9F3E-AE0390BC5572}" sibTransId="{93CCE631-0C31-4A16-9993-D88667C2093E}"/>
    <dgm:cxn modelId="{97F591C9-CA3E-4C96-8738-6533DD74E850}" type="presOf" srcId="{811BE428-20A5-4539-B1B5-DC4A24305BD3}" destId="{F067DB2A-3EF2-497E-A2C0-CEC09D88AC28}" srcOrd="0" destOrd="0" presId="urn:microsoft.com/office/officeart/2005/8/layout/default"/>
    <dgm:cxn modelId="{97C17BDF-2398-403B-A45E-E72ECD5C8284}" type="presOf" srcId="{883C46E3-F60E-4163-8BF6-9A8255B632AC}" destId="{09556F08-F29D-4761-A7AE-6B131FE830AE}" srcOrd="0" destOrd="0" presId="urn:microsoft.com/office/officeart/2005/8/layout/default"/>
    <dgm:cxn modelId="{257AA7E9-CAC9-4A56-9ABE-3988F49BC515}" srcId="{675CEC04-2520-4A1F-A7B1-F90C8A480CCD}" destId="{811BE428-20A5-4539-B1B5-DC4A24305BD3}" srcOrd="4" destOrd="0" parTransId="{57CE36DB-2B15-4F20-9F5A-EF2ED7AB8D4D}" sibTransId="{522D16E4-C3D5-416F-A12B-2464C85E14D6}"/>
    <dgm:cxn modelId="{83AE4C0A-5DC7-4E10-8FA1-2C479EF1ED7B}" type="presParOf" srcId="{C7821FAC-7EDA-4427-86EB-1723035F47B5}" destId="{3ACDE853-88D6-4A68-B685-559141E75D13}" srcOrd="0" destOrd="0" presId="urn:microsoft.com/office/officeart/2005/8/layout/default"/>
    <dgm:cxn modelId="{73A0BB2B-3DA0-494F-9F3C-8867EDCBCB03}" type="presParOf" srcId="{C7821FAC-7EDA-4427-86EB-1723035F47B5}" destId="{837804A2-C356-4FF1-B172-A89D5A41DAFE}" srcOrd="1" destOrd="0" presId="urn:microsoft.com/office/officeart/2005/8/layout/default"/>
    <dgm:cxn modelId="{24755409-A64E-4187-A13F-CD54CEA275CB}" type="presParOf" srcId="{C7821FAC-7EDA-4427-86EB-1723035F47B5}" destId="{96494AEE-F658-45C0-8110-4921999602C2}" srcOrd="2" destOrd="0" presId="urn:microsoft.com/office/officeart/2005/8/layout/default"/>
    <dgm:cxn modelId="{1B7E3F86-A390-4BAD-A5E4-963634D4DA86}" type="presParOf" srcId="{C7821FAC-7EDA-4427-86EB-1723035F47B5}" destId="{A534D1BB-BAEB-411E-957F-98E5AF3292D7}" srcOrd="3" destOrd="0" presId="urn:microsoft.com/office/officeart/2005/8/layout/default"/>
    <dgm:cxn modelId="{B3F845B8-6D6F-4ADD-BF7A-2DA00F5EDA88}" type="presParOf" srcId="{C7821FAC-7EDA-4427-86EB-1723035F47B5}" destId="{23486165-5512-4E65-8D8C-77340B1BE667}" srcOrd="4" destOrd="0" presId="urn:microsoft.com/office/officeart/2005/8/layout/default"/>
    <dgm:cxn modelId="{C51AA577-5632-4C8A-AE12-42D90E134421}" type="presParOf" srcId="{C7821FAC-7EDA-4427-86EB-1723035F47B5}" destId="{2E8B3AC0-BF17-44A8-9947-EE3C1716F867}" srcOrd="5" destOrd="0" presId="urn:microsoft.com/office/officeart/2005/8/layout/default"/>
    <dgm:cxn modelId="{AC39CF28-BB5F-461A-A3A7-2212369B13FD}" type="presParOf" srcId="{C7821FAC-7EDA-4427-86EB-1723035F47B5}" destId="{09556F08-F29D-4761-A7AE-6B131FE830AE}" srcOrd="6" destOrd="0" presId="urn:microsoft.com/office/officeart/2005/8/layout/default"/>
    <dgm:cxn modelId="{4512CAB7-5E50-4A47-B174-8C67EF990457}" type="presParOf" srcId="{C7821FAC-7EDA-4427-86EB-1723035F47B5}" destId="{99A382D5-AB6F-41CC-A202-5AE9B9DFEA04}" srcOrd="7" destOrd="0" presId="urn:microsoft.com/office/officeart/2005/8/layout/default"/>
    <dgm:cxn modelId="{19E36B9E-289B-47A5-A374-F2C3500F2618}" type="presParOf" srcId="{C7821FAC-7EDA-4427-86EB-1723035F47B5}" destId="{F067DB2A-3EF2-497E-A2C0-CEC09D88AC28}" srcOrd="8" destOrd="0" presId="urn:microsoft.com/office/officeart/2005/8/layout/default"/>
    <dgm:cxn modelId="{598A7C55-CAA7-4B63-BAB9-9183C7DDE144}" type="presParOf" srcId="{C7821FAC-7EDA-4427-86EB-1723035F47B5}" destId="{8655299D-409D-4E58-9E2F-3FFA0B60CB14}" srcOrd="9" destOrd="0" presId="urn:microsoft.com/office/officeart/2005/8/layout/default"/>
    <dgm:cxn modelId="{C6D73C65-0B08-4370-ACCF-C57F6E98B153}" type="presParOf" srcId="{C7821FAC-7EDA-4427-86EB-1723035F47B5}" destId="{DBA23B3F-3572-4AF6-AA52-4707758E82A7}" srcOrd="10" destOrd="0" presId="urn:microsoft.com/office/officeart/2005/8/layout/default"/>
    <dgm:cxn modelId="{071A93B2-76E6-4CDA-8FCD-6F35471A81DC}" type="presParOf" srcId="{C7821FAC-7EDA-4427-86EB-1723035F47B5}" destId="{0F4C1795-C1F8-4C39-A0E1-2B2DA1979544}" srcOrd="11" destOrd="0" presId="urn:microsoft.com/office/officeart/2005/8/layout/default"/>
    <dgm:cxn modelId="{4C96FACB-06A7-4AD4-A594-D12CE11E2AA5}" type="presParOf" srcId="{C7821FAC-7EDA-4427-86EB-1723035F47B5}" destId="{750438EB-1D03-434B-A9DF-B63F97733173}" srcOrd="12" destOrd="0" presId="urn:microsoft.com/office/officeart/2005/8/layout/default"/>
    <dgm:cxn modelId="{B27EAD34-AF3C-4C54-9F53-715CB9E50276}" type="presParOf" srcId="{C7821FAC-7EDA-4427-86EB-1723035F47B5}" destId="{342C3F9B-E9E9-431F-9959-EB6E4CEE925A}" srcOrd="13" destOrd="0" presId="urn:microsoft.com/office/officeart/2005/8/layout/default"/>
    <dgm:cxn modelId="{C36882B9-58E1-4714-B2F7-86041FAB8BC8}" type="presParOf" srcId="{C7821FAC-7EDA-4427-86EB-1723035F47B5}" destId="{039CA8B3-FB84-4BFC-9B13-E79CEA496213}" srcOrd="14" destOrd="0" presId="urn:microsoft.com/office/officeart/2005/8/layout/default"/>
    <dgm:cxn modelId="{9230D267-7EC4-48B8-82AE-0B4F0C237DAE}" type="presParOf" srcId="{C7821FAC-7EDA-4427-86EB-1723035F47B5}" destId="{C971D66B-15EE-4C84-A5C7-B2185F2A68D1}" srcOrd="15" destOrd="0" presId="urn:microsoft.com/office/officeart/2005/8/layout/default"/>
    <dgm:cxn modelId="{32DFE9FC-47EF-4528-A567-4BCA7627EBD9}" type="presParOf" srcId="{C7821FAC-7EDA-4427-86EB-1723035F47B5}" destId="{EE8C1AF8-28B4-4976-8152-3E6F1E67CE84}" srcOrd="16" destOrd="0" presId="urn:microsoft.com/office/officeart/2005/8/layout/default"/>
  </dgm:cxnLst>
  <dgm:bg>
    <a:noFill/>
  </dgm:bg>
  <dgm:whole>
    <a:ln>
      <a:solidFill>
        <a:schemeClr val="tx2">
          <a:lumMod val="40000"/>
          <a:lumOff val="60000"/>
        </a:schemeClr>
      </a:solidFill>
    </a:ln>
    <a:effectLst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FC0E851-0D45-4F5D-995B-49626292387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7B06C3-39B5-4A6F-9C9C-F38D95BFC34D}">
      <dgm:prSet phldrT="[Text]" phldr="0" custT="1"/>
      <dgm:spPr>
        <a:solidFill>
          <a:schemeClr val="accent4">
            <a:lumMod val="20000"/>
            <a:lumOff val="80000"/>
          </a:schemeClr>
        </a:solidFill>
      </dgm:spPr>
      <dgm:t>
        <a:bodyPr anchor="t"/>
        <a:lstStyle/>
        <a:p>
          <a:pPr algn="ctr"/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სუსტი მხარეები</a:t>
          </a:r>
        </a:p>
        <a:p>
          <a:pPr algn="l"/>
          <a:r>
            <a:rPr lang="ka-GE" sz="1200" b="1" dirty="0">
              <a:solidFill>
                <a:schemeClr val="bg2">
                  <a:lumMod val="25000"/>
                </a:schemeClr>
              </a:solidFill>
            </a:rPr>
            <a:t>- </a:t>
          </a:r>
          <a:r>
            <a:rPr lang="ka-GE" sz="1050" b="1" dirty="0">
              <a:solidFill>
                <a:schemeClr val="bg2">
                  <a:lumMod val="25000"/>
                </a:schemeClr>
              </a:solidFill>
            </a:rPr>
            <a:t>პროგრამა პილოტურია და გამოცდილებისა და სტატისტიკური მონაცემების არარსებობის გამო დაგეგმვა ეფუძნება დაშვებებს  ბენეფიციართა რაოდენობისა და სერვისების უტილიზაციის  შესახებ</a:t>
          </a:r>
          <a:endParaRPr lang="ka-GE" sz="1100" b="1" dirty="0">
            <a:solidFill>
              <a:schemeClr val="bg2">
                <a:lumMod val="25000"/>
              </a:schemeClr>
            </a:solidFill>
          </a:endParaRP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მიმწოდებელთა რეაგულაციისა და მონაცემთა ბაზის არარსებობის გამო, სერვისის მიმწოდებლების სიმძლავრის და პროგრამის მოთხოვნებთან შესაბამისობის შესახებ ინფორმაცია წინასწარ არ არსებობს</a:t>
          </a: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რობოტული თერაპიის მიწოდების სიმძლავრის გეოგრაფიული შეზღუდულობა</a:t>
          </a:r>
        </a:p>
        <a:p>
          <a:pPr algn="l"/>
          <a:endParaRPr lang="ka-GE" sz="1100" b="1" dirty="0">
            <a:solidFill>
              <a:schemeClr val="bg2">
                <a:lumMod val="25000"/>
              </a:schemeClr>
            </a:solidFill>
          </a:endParaRPr>
        </a:p>
        <a:p>
          <a:pPr algn="l"/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8DCBF6C7-F70E-40A4-89CD-9820145F1EB2}" type="parTrans" cxnId="{7084164B-166C-46D1-B223-2490E87A8EC1}">
      <dgm:prSet/>
      <dgm:spPr/>
      <dgm:t>
        <a:bodyPr/>
        <a:lstStyle/>
        <a:p>
          <a:endParaRPr lang="en-US" sz="2000" b="1">
            <a:solidFill>
              <a:schemeClr val="bg2">
                <a:lumMod val="25000"/>
              </a:schemeClr>
            </a:solidFill>
          </a:endParaRPr>
        </a:p>
      </dgm:t>
    </dgm:pt>
    <dgm:pt modelId="{D65E3567-0F6E-4C99-9B57-26E4FE373CDE}" type="sibTrans" cxnId="{7084164B-166C-46D1-B223-2490E87A8EC1}">
      <dgm:prSet/>
      <dgm:spPr/>
      <dgm:t>
        <a:bodyPr/>
        <a:lstStyle/>
        <a:p>
          <a:endParaRPr lang="en-US" sz="2000" b="1">
            <a:solidFill>
              <a:schemeClr val="bg2">
                <a:lumMod val="25000"/>
              </a:schemeClr>
            </a:solidFill>
          </a:endParaRPr>
        </a:p>
      </dgm:t>
    </dgm:pt>
    <dgm:pt modelId="{1E3DC8BE-ECD1-4BF4-BAB0-330B3FB5C078}">
      <dgm:prSet phldrT="[Text]" phldr="0" custT="1"/>
      <dgm:spPr>
        <a:solidFill>
          <a:schemeClr val="accent1">
            <a:lumMod val="20000"/>
            <a:lumOff val="80000"/>
          </a:schemeClr>
        </a:solidFill>
      </dgm:spPr>
      <dgm:t>
        <a:bodyPr anchor="t"/>
        <a:lstStyle/>
        <a:p>
          <a:pPr algn="ctr"/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შესაძლებლობები</a:t>
          </a:r>
        </a:p>
        <a:p>
          <a:pPr algn="l"/>
          <a:r>
            <a:rPr lang="ka-GE" sz="1200" b="1" dirty="0">
              <a:solidFill>
                <a:schemeClr val="bg2">
                  <a:lumMod val="25000"/>
                </a:schemeClr>
              </a:solidFill>
            </a:rPr>
            <a:t>- რეაბილიტაციის სერვისებისა და ინფრასტრუქტურის განვითარება</a:t>
          </a:r>
        </a:p>
        <a:p>
          <a:pPr algn="l"/>
          <a:r>
            <a:rPr lang="ka-GE" sz="1200" b="1" dirty="0">
              <a:solidFill>
                <a:schemeClr val="bg2">
                  <a:lumMod val="25000"/>
                </a:schemeClr>
              </a:solidFill>
            </a:rPr>
            <a:t>- რეაბილიტაციის სერვისების პრიორიტეტიზაცია ქვეყანაში, სერვისის გავრცობა ჰოსპიტალურ დონეზეც</a:t>
          </a:r>
        </a:p>
        <a:p>
          <a:pPr algn="l"/>
          <a:r>
            <a:rPr lang="ka-GE" sz="1200" b="1" dirty="0">
              <a:solidFill>
                <a:schemeClr val="bg2">
                  <a:lumMod val="25000"/>
                </a:schemeClr>
              </a:solidFill>
            </a:rPr>
            <a:t>- რეაბილიტაციის სერვისების ხარისხისა და მიმწოდებელთა რეგულირების ინსტრუმენტის გაჩენა</a:t>
          </a:r>
        </a:p>
        <a:p>
          <a:pPr algn="l"/>
          <a:r>
            <a:rPr lang="ka-GE" sz="1200" b="1" dirty="0">
              <a:solidFill>
                <a:schemeClr val="bg2">
                  <a:lumMod val="25000"/>
                </a:schemeClr>
              </a:solidFill>
            </a:rPr>
            <a:t>-ქვეყანაში რეაბილიტაციის სერვისებზე მონიტორინგისა და შედეგების  </a:t>
          </a:r>
          <a:r>
            <a:rPr lang="ka-GE" sz="1200" b="1">
              <a:solidFill>
                <a:schemeClr val="bg2">
                  <a:lumMod val="25000"/>
                </a:schemeClr>
              </a:solidFill>
            </a:rPr>
            <a:t>შესახებ საინფორმაციო </a:t>
          </a:r>
          <a:r>
            <a:rPr lang="ka-GE" sz="1200" b="1" dirty="0">
              <a:solidFill>
                <a:schemeClr val="bg2">
                  <a:lumMod val="25000"/>
                </a:schemeClr>
              </a:solidFill>
            </a:rPr>
            <a:t>ბაზის შექმნა</a:t>
          </a:r>
          <a:endParaRPr lang="en-US" sz="1200" b="1" dirty="0">
            <a:solidFill>
              <a:schemeClr val="bg2">
                <a:lumMod val="25000"/>
              </a:schemeClr>
            </a:solidFill>
          </a:endParaRPr>
        </a:p>
      </dgm:t>
    </dgm:pt>
    <dgm:pt modelId="{67C084B4-8782-44F6-A2AC-BD3F390DCB46}" type="parTrans" cxnId="{7E293B54-0F99-48A8-9C2E-5A9465499E13}">
      <dgm:prSet/>
      <dgm:spPr/>
      <dgm:t>
        <a:bodyPr/>
        <a:lstStyle/>
        <a:p>
          <a:endParaRPr lang="en-US" sz="2000" b="1">
            <a:solidFill>
              <a:schemeClr val="bg2">
                <a:lumMod val="25000"/>
              </a:schemeClr>
            </a:solidFill>
          </a:endParaRPr>
        </a:p>
      </dgm:t>
    </dgm:pt>
    <dgm:pt modelId="{B14999DA-BBD3-4A7F-9C6C-8EB868FEA7F0}" type="sibTrans" cxnId="{7E293B54-0F99-48A8-9C2E-5A9465499E13}">
      <dgm:prSet/>
      <dgm:spPr/>
      <dgm:t>
        <a:bodyPr/>
        <a:lstStyle/>
        <a:p>
          <a:endParaRPr lang="en-US" sz="2000" b="1">
            <a:solidFill>
              <a:schemeClr val="bg2">
                <a:lumMod val="25000"/>
              </a:schemeClr>
            </a:solidFill>
          </a:endParaRPr>
        </a:p>
      </dgm:t>
    </dgm:pt>
    <dgm:pt modelId="{FAA8961E-097D-4B62-9846-01E2CCC36A86}">
      <dgm:prSet phldrT="[Text]" phldr="0" custT="1"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pPr algn="ctr"/>
          <a:r>
            <a:rPr lang="ka-GE" sz="1400" b="1" dirty="0">
              <a:solidFill>
                <a:schemeClr val="bg2">
                  <a:lumMod val="25000"/>
                </a:schemeClr>
              </a:solidFill>
            </a:rPr>
            <a:t>რისკები</a:t>
          </a: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დაბალი უტილიზაცია, რაც უკავშრდება ახალი პროგრამის დანერგვის გამოწვევებს:</a:t>
          </a: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პაციენტთა დაბალი ინფორმირება </a:t>
          </a: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გახანგრძლივებული ადმინისტრირების პროცესი</a:t>
          </a: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არასრული უტილიზაცია:</a:t>
          </a: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დაუსრულებელი მკურნალობა</a:t>
          </a: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ადმინისტრირების პროცესის ხარვეზები</a:t>
          </a: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ადამიანური რესურსის სიმცირე </a:t>
          </a:r>
        </a:p>
        <a:p>
          <a:pPr algn="l"/>
          <a:r>
            <a:rPr lang="ka-GE" sz="1100" b="1" dirty="0">
              <a:solidFill>
                <a:schemeClr val="bg2">
                  <a:lumMod val="25000"/>
                </a:schemeClr>
              </a:solidFill>
            </a:rPr>
            <a:t>- მიმართვიანობიდან გამომდინარე , არასაკმარისი ან ჭარბი ბიუჯეტი</a:t>
          </a:r>
        </a:p>
        <a:p>
          <a:pPr algn="l"/>
          <a:endParaRPr lang="ka-GE" sz="1100" b="1" dirty="0">
            <a:solidFill>
              <a:schemeClr val="bg2">
                <a:lumMod val="25000"/>
              </a:schemeClr>
            </a:solidFill>
          </a:endParaRPr>
        </a:p>
        <a:p>
          <a:pPr algn="ctr"/>
          <a:endParaRPr lang="en-US" sz="1400" b="1" dirty="0">
            <a:solidFill>
              <a:schemeClr val="bg2">
                <a:lumMod val="25000"/>
              </a:schemeClr>
            </a:solidFill>
          </a:endParaRPr>
        </a:p>
      </dgm:t>
    </dgm:pt>
    <dgm:pt modelId="{0A740CAA-FCA5-49CE-B2EB-994E5E5941FE}" type="parTrans" cxnId="{D15B86CD-B4A1-45F9-9E63-DD94E8CF95C3}">
      <dgm:prSet/>
      <dgm:spPr/>
      <dgm:t>
        <a:bodyPr/>
        <a:lstStyle/>
        <a:p>
          <a:endParaRPr lang="en-US" sz="2000" b="1">
            <a:solidFill>
              <a:schemeClr val="bg2">
                <a:lumMod val="25000"/>
              </a:schemeClr>
            </a:solidFill>
          </a:endParaRPr>
        </a:p>
      </dgm:t>
    </dgm:pt>
    <dgm:pt modelId="{CDA52B1D-BE15-436D-B136-7FA0FFABFF3D}" type="sibTrans" cxnId="{D15B86CD-B4A1-45F9-9E63-DD94E8CF95C3}">
      <dgm:prSet/>
      <dgm:spPr/>
      <dgm:t>
        <a:bodyPr/>
        <a:lstStyle/>
        <a:p>
          <a:endParaRPr lang="en-US" sz="2000" b="1">
            <a:solidFill>
              <a:schemeClr val="bg2">
                <a:lumMod val="25000"/>
              </a:schemeClr>
            </a:solidFill>
          </a:endParaRPr>
        </a:p>
      </dgm:t>
    </dgm:pt>
    <dgm:pt modelId="{597F947E-CC3A-4A60-B699-2DA24636546C}">
      <dgm:prSet phldrT="[Text]" phldr="0" custT="1"/>
      <dgm:spPr>
        <a:solidFill>
          <a:schemeClr val="accent6">
            <a:lumMod val="20000"/>
            <a:lumOff val="80000"/>
          </a:schemeClr>
        </a:solidFill>
      </dgm:spPr>
      <dgm:t>
        <a:bodyPr anchor="t"/>
        <a:lstStyle/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dirty="0">
              <a:solidFill>
                <a:schemeClr val="bg2">
                  <a:lumMod val="25000"/>
                </a:schemeClr>
              </a:solidFill>
            </a:rPr>
            <a:t>ძლიერი მხარეები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- პრეცენდენტი  - ინსულტისშემდგომი რეაბილიტაციის მდგრადი დაფინანსების მექანიზმის გაჩენა 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- მტკიცებულებებზე დაფუძნებული რეაბილიტაცის მომსახურების დანერგვა:             მომსახურების პაკეტები ეფუძნება  ადგილობრივ ექსპერტთა რეკომენდაციებსა და საერთაშორისო გამოცდილებას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-  მოქნილი, პაციენტზე მიბმული  ვაუჩერული დაფინანსება და პაციენტის არჩევანის გათვალისწინება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- პაციენტის საჭიროებების გათვალისწინება მომსახურების პაკეტის შერჩევისას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-  ორგანიზებული, მულტიდისციპლინური გუნდის ჩართულობა მკურნალობის მთელი პერიოდის განმავლობაში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- ინოვაციური მეთოდების გამოყენებაზე ხელმისაწვდომობა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- რეაბილიტაციის სერვისების მიმწოდებელთა და მათი სიმლავრეების შესახებ საინფორმაციო ბაზის შექმნა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- შესრულებული სამუშაოს მიედვით ანაზღაურება ლიმიტის ფარგლებში ხელს უწყობს პროგრამის </a:t>
          </a:r>
          <a:r>
            <a:rPr lang="ka-GE" sz="900" b="1" baseline="0" dirty="0">
              <a:solidFill>
                <a:schemeClr val="bg2">
                  <a:lumMod val="25000"/>
                </a:schemeClr>
              </a:solidFill>
            </a:rPr>
            <a:t>ხარჯეფექტურობას</a:t>
          </a: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 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a-GE" sz="900" b="1" dirty="0">
            <a:solidFill>
              <a:schemeClr val="bg2">
                <a:lumMod val="25000"/>
              </a:schemeClr>
            </a:solidFill>
          </a:endParaRP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a-GE" sz="900" b="1" dirty="0">
            <a:solidFill>
              <a:schemeClr val="bg2">
                <a:lumMod val="25000"/>
              </a:schemeClr>
            </a:solidFill>
          </a:endParaRP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a-GE" sz="900" b="1" dirty="0">
            <a:solidFill>
              <a:schemeClr val="bg2">
                <a:lumMod val="25000"/>
              </a:schemeClr>
            </a:solidFill>
          </a:endParaRP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dirty="0">
              <a:solidFill>
                <a:schemeClr val="bg2">
                  <a:lumMod val="25000"/>
                </a:schemeClr>
              </a:solidFill>
            </a:rPr>
            <a:t> </a:t>
          </a:r>
          <a:endParaRPr lang="en-US" sz="900" b="1" dirty="0">
            <a:solidFill>
              <a:schemeClr val="bg2">
                <a:lumMod val="25000"/>
              </a:schemeClr>
            </a:solidFill>
          </a:endParaRPr>
        </a:p>
      </dgm:t>
    </dgm:pt>
    <dgm:pt modelId="{B83C57B8-26EC-4D5D-8121-BBE2AB5478E3}" type="sibTrans" cxnId="{41382722-FB3F-4C54-8EF8-06CAEDBD442B}">
      <dgm:prSet/>
      <dgm:spPr/>
      <dgm:t>
        <a:bodyPr/>
        <a:lstStyle/>
        <a:p>
          <a:endParaRPr lang="en-US" sz="2000" b="1">
            <a:solidFill>
              <a:schemeClr val="bg2">
                <a:lumMod val="25000"/>
              </a:schemeClr>
            </a:solidFill>
          </a:endParaRPr>
        </a:p>
      </dgm:t>
    </dgm:pt>
    <dgm:pt modelId="{F52E17E4-472D-4556-B93B-0DF28789E7B1}" type="parTrans" cxnId="{41382722-FB3F-4C54-8EF8-06CAEDBD442B}">
      <dgm:prSet/>
      <dgm:spPr/>
      <dgm:t>
        <a:bodyPr/>
        <a:lstStyle/>
        <a:p>
          <a:endParaRPr lang="en-US" sz="2000" b="1">
            <a:solidFill>
              <a:schemeClr val="bg2">
                <a:lumMod val="25000"/>
              </a:schemeClr>
            </a:solidFill>
          </a:endParaRPr>
        </a:p>
      </dgm:t>
    </dgm:pt>
    <dgm:pt modelId="{A16B2321-CD3E-4C7A-BCF4-B7F17FA4E2C5}" type="pres">
      <dgm:prSet presAssocID="{4FC0E851-0D45-4F5D-995B-496262923879}" presName="diagram" presStyleCnt="0">
        <dgm:presLayoutVars>
          <dgm:dir/>
          <dgm:resizeHandles val="exact"/>
        </dgm:presLayoutVars>
      </dgm:prSet>
      <dgm:spPr/>
    </dgm:pt>
    <dgm:pt modelId="{AE28339D-B543-4B60-913C-E03EE8999CDE}" type="pres">
      <dgm:prSet presAssocID="{597F947E-CC3A-4A60-B699-2DA24636546C}" presName="node" presStyleLbl="node1" presStyleIdx="0" presStyleCnt="4" custScaleX="120847" custScaleY="298141" custLinFactNeighborX="-126" custLinFactNeighborY="-8543">
        <dgm:presLayoutVars>
          <dgm:bulletEnabled val="1"/>
        </dgm:presLayoutVars>
      </dgm:prSet>
      <dgm:spPr/>
    </dgm:pt>
    <dgm:pt modelId="{EEFE1DB9-6CBE-49D2-8720-1E0244A3563B}" type="pres">
      <dgm:prSet presAssocID="{B83C57B8-26EC-4D5D-8121-BBE2AB5478E3}" presName="sibTrans" presStyleCnt="0"/>
      <dgm:spPr/>
    </dgm:pt>
    <dgm:pt modelId="{F7FAC77A-4BEA-4977-BA21-1FA7BE3E7498}" type="pres">
      <dgm:prSet presAssocID="{007B06C3-39B5-4A6F-9C9C-F38D95BFC34D}" presName="node" presStyleLbl="node1" presStyleIdx="1" presStyleCnt="4" custScaleY="300701" custLinFactNeighborX="-402" custLinFactNeighborY="-6027">
        <dgm:presLayoutVars>
          <dgm:bulletEnabled val="1"/>
        </dgm:presLayoutVars>
      </dgm:prSet>
      <dgm:spPr/>
    </dgm:pt>
    <dgm:pt modelId="{3C2084B3-7626-42A4-8235-0FC68210B4CB}" type="pres">
      <dgm:prSet presAssocID="{D65E3567-0F6E-4C99-9B57-26E4FE373CDE}" presName="sibTrans" presStyleCnt="0"/>
      <dgm:spPr/>
    </dgm:pt>
    <dgm:pt modelId="{E701E31E-C025-4E7B-AB0D-21DE7549E6E6}" type="pres">
      <dgm:prSet presAssocID="{1E3DC8BE-ECD1-4BF4-BAB0-330B3FB5C078}" presName="node" presStyleLbl="node1" presStyleIdx="2" presStyleCnt="4" custScaleX="107167" custScaleY="298167" custLinFactNeighborX="-24" custLinFactNeighborY="-5620">
        <dgm:presLayoutVars>
          <dgm:bulletEnabled val="1"/>
        </dgm:presLayoutVars>
      </dgm:prSet>
      <dgm:spPr/>
    </dgm:pt>
    <dgm:pt modelId="{04309F7F-3B00-40F7-8122-49A1A1612BF4}" type="pres">
      <dgm:prSet presAssocID="{B14999DA-BBD3-4A7F-9C6C-8EB868FEA7F0}" presName="sibTrans" presStyleCnt="0"/>
      <dgm:spPr/>
    </dgm:pt>
    <dgm:pt modelId="{A407345A-9E78-4C81-9067-5C75B0BA930D}" type="pres">
      <dgm:prSet presAssocID="{FAA8961E-097D-4B62-9846-01E2CCC36A86}" presName="node" presStyleLbl="node1" presStyleIdx="3" presStyleCnt="4" custScaleY="297084" custLinFactNeighborX="-2312" custLinFactNeighborY="-5080">
        <dgm:presLayoutVars>
          <dgm:bulletEnabled val="1"/>
        </dgm:presLayoutVars>
      </dgm:prSet>
      <dgm:spPr/>
    </dgm:pt>
  </dgm:ptLst>
  <dgm:cxnLst>
    <dgm:cxn modelId="{41382722-FB3F-4C54-8EF8-06CAEDBD442B}" srcId="{4FC0E851-0D45-4F5D-995B-496262923879}" destId="{597F947E-CC3A-4A60-B699-2DA24636546C}" srcOrd="0" destOrd="0" parTransId="{F52E17E4-472D-4556-B93B-0DF28789E7B1}" sibTransId="{B83C57B8-26EC-4D5D-8121-BBE2AB5478E3}"/>
    <dgm:cxn modelId="{5D1DB23D-0413-43C7-AB70-15AA55AECDB5}" type="presOf" srcId="{FAA8961E-097D-4B62-9846-01E2CCC36A86}" destId="{A407345A-9E78-4C81-9067-5C75B0BA930D}" srcOrd="0" destOrd="0" presId="urn:microsoft.com/office/officeart/2005/8/layout/default"/>
    <dgm:cxn modelId="{7084164B-166C-46D1-B223-2490E87A8EC1}" srcId="{4FC0E851-0D45-4F5D-995B-496262923879}" destId="{007B06C3-39B5-4A6F-9C9C-F38D95BFC34D}" srcOrd="1" destOrd="0" parTransId="{8DCBF6C7-F70E-40A4-89CD-9820145F1EB2}" sibTransId="{D65E3567-0F6E-4C99-9B57-26E4FE373CDE}"/>
    <dgm:cxn modelId="{7E293B54-0F99-48A8-9C2E-5A9465499E13}" srcId="{4FC0E851-0D45-4F5D-995B-496262923879}" destId="{1E3DC8BE-ECD1-4BF4-BAB0-330B3FB5C078}" srcOrd="2" destOrd="0" parTransId="{67C084B4-8782-44F6-A2AC-BD3F390DCB46}" sibTransId="{B14999DA-BBD3-4A7F-9C6C-8EB868FEA7F0}"/>
    <dgm:cxn modelId="{8B003178-49CD-4BC0-AD00-2CD5722CDED9}" type="presOf" srcId="{597F947E-CC3A-4A60-B699-2DA24636546C}" destId="{AE28339D-B543-4B60-913C-E03EE8999CDE}" srcOrd="0" destOrd="0" presId="urn:microsoft.com/office/officeart/2005/8/layout/default"/>
    <dgm:cxn modelId="{D15B86CD-B4A1-45F9-9E63-DD94E8CF95C3}" srcId="{4FC0E851-0D45-4F5D-995B-496262923879}" destId="{FAA8961E-097D-4B62-9846-01E2CCC36A86}" srcOrd="3" destOrd="0" parTransId="{0A740CAA-FCA5-49CE-B2EB-994E5E5941FE}" sibTransId="{CDA52B1D-BE15-436D-B136-7FA0FFABFF3D}"/>
    <dgm:cxn modelId="{11E283DE-2A10-4E2A-AE09-FDBEC2C9EEFA}" type="presOf" srcId="{007B06C3-39B5-4A6F-9C9C-F38D95BFC34D}" destId="{F7FAC77A-4BEA-4977-BA21-1FA7BE3E7498}" srcOrd="0" destOrd="0" presId="urn:microsoft.com/office/officeart/2005/8/layout/default"/>
    <dgm:cxn modelId="{CA5EC3EE-CFF3-4932-A2A7-0C8F0DF8A7F1}" type="presOf" srcId="{4FC0E851-0D45-4F5D-995B-496262923879}" destId="{A16B2321-CD3E-4C7A-BCF4-B7F17FA4E2C5}" srcOrd="0" destOrd="0" presId="urn:microsoft.com/office/officeart/2005/8/layout/default"/>
    <dgm:cxn modelId="{81B8CDF2-E39A-45CB-8776-0A1F31F3CAD3}" type="presOf" srcId="{1E3DC8BE-ECD1-4BF4-BAB0-330B3FB5C078}" destId="{E701E31E-C025-4E7B-AB0D-21DE7549E6E6}" srcOrd="0" destOrd="0" presId="urn:microsoft.com/office/officeart/2005/8/layout/default"/>
    <dgm:cxn modelId="{9BC8FE2D-B826-45C3-ACA3-AD14137C291C}" type="presParOf" srcId="{A16B2321-CD3E-4C7A-BCF4-B7F17FA4E2C5}" destId="{AE28339D-B543-4B60-913C-E03EE8999CDE}" srcOrd="0" destOrd="0" presId="urn:microsoft.com/office/officeart/2005/8/layout/default"/>
    <dgm:cxn modelId="{83B24514-D1D8-4AC5-8645-96168AE78152}" type="presParOf" srcId="{A16B2321-CD3E-4C7A-BCF4-B7F17FA4E2C5}" destId="{EEFE1DB9-6CBE-49D2-8720-1E0244A3563B}" srcOrd="1" destOrd="0" presId="urn:microsoft.com/office/officeart/2005/8/layout/default"/>
    <dgm:cxn modelId="{06FED285-27B8-415C-BA4F-50F2499381A6}" type="presParOf" srcId="{A16B2321-CD3E-4C7A-BCF4-B7F17FA4E2C5}" destId="{F7FAC77A-4BEA-4977-BA21-1FA7BE3E7498}" srcOrd="2" destOrd="0" presId="urn:microsoft.com/office/officeart/2005/8/layout/default"/>
    <dgm:cxn modelId="{B65A685A-A49A-4BE2-9B83-511804976BE4}" type="presParOf" srcId="{A16B2321-CD3E-4C7A-BCF4-B7F17FA4E2C5}" destId="{3C2084B3-7626-42A4-8235-0FC68210B4CB}" srcOrd="3" destOrd="0" presId="urn:microsoft.com/office/officeart/2005/8/layout/default"/>
    <dgm:cxn modelId="{4837488E-42B8-463B-8DC4-7011FC5F43F4}" type="presParOf" srcId="{A16B2321-CD3E-4C7A-BCF4-B7F17FA4E2C5}" destId="{E701E31E-C025-4E7B-AB0D-21DE7549E6E6}" srcOrd="4" destOrd="0" presId="urn:microsoft.com/office/officeart/2005/8/layout/default"/>
    <dgm:cxn modelId="{73B6B791-37E3-443A-929C-FF9B2355013D}" type="presParOf" srcId="{A16B2321-CD3E-4C7A-BCF4-B7F17FA4E2C5}" destId="{04309F7F-3B00-40F7-8122-49A1A1612BF4}" srcOrd="5" destOrd="0" presId="urn:microsoft.com/office/officeart/2005/8/layout/default"/>
    <dgm:cxn modelId="{69C0A91D-7A16-429E-994C-BB4A7C8228C3}" type="presParOf" srcId="{A16B2321-CD3E-4C7A-BCF4-B7F17FA4E2C5}" destId="{A407345A-9E78-4C81-9067-5C75B0BA930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1C1F16-9539-FF4A-869F-A80D900208C9}" type="doc">
      <dgm:prSet loTypeId="urn:microsoft.com/office/officeart/2008/layout/LinedList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86EF55-486E-1449-A748-C09EF279B9E1}">
      <dgm:prSet phldrT="[Text]" custT="1"/>
      <dgm:spPr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სისხლის მიმოქცევის სი</a:t>
          </a:r>
          <a:r>
            <a:rPr lang="kk-KZ" sz="1700" b="1" kern="1200" dirty="0" err="1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ს</a:t>
          </a: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ტემის დაავადებების წილი საქართველოში რეგისტრირებული ყველა დაავადების 15.3%-ს, ხოლო ახალი შემთხვევების 7.4%-ს შეადგენს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B24A5891-693A-0847-BBFC-9C4ED8365026}" type="parTrans" cxnId="{35F9710E-09D0-4640-B33C-3F2832F81F29}">
      <dgm:prSet/>
      <dgm:spPr/>
      <dgm:t>
        <a:bodyPr/>
        <a:lstStyle/>
        <a:p>
          <a:endParaRPr lang="en-US"/>
        </a:p>
      </dgm:t>
    </dgm:pt>
    <dgm:pt modelId="{7547451C-CC6B-A644-98EE-3781184B0261}" type="sibTrans" cxnId="{35F9710E-09D0-4640-B33C-3F2832F81F29}">
      <dgm:prSet/>
      <dgm:spPr/>
      <dgm:t>
        <a:bodyPr/>
        <a:lstStyle/>
        <a:p>
          <a:endParaRPr lang="en-US"/>
        </a:p>
      </dgm:t>
    </dgm:pt>
    <dgm:pt modelId="{FAA96039-8773-7B4E-8225-3FAC5233B010}">
      <dgm:prSet custT="1"/>
      <dgm:spPr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მაღალი ავადობით და სიკვდილიანობით ხასიათდება ჰიპერტენზიული, იშემიური და ცერებროვასკულული ავადმყოფობები</a:t>
          </a:r>
        </a:p>
      </dgm:t>
    </dgm:pt>
    <dgm:pt modelId="{D7F6C0A3-E964-1344-8821-44473ECA7735}" type="parTrans" cxnId="{FF62C2CD-CDA5-764F-B868-34159F7A623E}">
      <dgm:prSet/>
      <dgm:spPr/>
      <dgm:t>
        <a:bodyPr/>
        <a:lstStyle/>
        <a:p>
          <a:endParaRPr lang="en-US"/>
        </a:p>
      </dgm:t>
    </dgm:pt>
    <dgm:pt modelId="{E505BB9C-F98C-4B40-AAA9-CA2B58CDC5D5}" type="sibTrans" cxnId="{FF62C2CD-CDA5-764F-B868-34159F7A623E}">
      <dgm:prSet/>
      <dgm:spPr/>
      <dgm:t>
        <a:bodyPr/>
        <a:lstStyle/>
        <a:p>
          <a:endParaRPr lang="en-US"/>
        </a:p>
      </dgm:t>
    </dgm:pt>
    <dgm:pt modelId="{322E8EA6-941B-C842-9AEC-2C81EAB7FC3D}">
      <dgm:prSet phldrT="[Text]" custT="1"/>
      <dgm:spPr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სისხლის მიმოქცევის სისტემის დაავადებების სტრუქტურაში </a:t>
          </a:r>
          <a:r>
            <a:rPr lang="kk-KZ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რიგით მესამე ადგილს იკავებ</a:t>
          </a: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ს</a:t>
          </a:r>
          <a:r>
            <a:rPr lang="kk-KZ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D30F1F92-02CD-9A46-B6A2-BB1E22C74975}" type="parTrans" cxnId="{89E90280-871E-244E-91B8-7775637067F8}">
      <dgm:prSet/>
      <dgm:spPr/>
      <dgm:t>
        <a:bodyPr/>
        <a:lstStyle/>
        <a:p>
          <a:endParaRPr lang="en-US"/>
        </a:p>
      </dgm:t>
    </dgm:pt>
    <dgm:pt modelId="{5F1559DB-52A7-414A-A694-7D1D4575E853}" type="sibTrans" cxnId="{89E90280-871E-244E-91B8-7775637067F8}">
      <dgm:prSet/>
      <dgm:spPr/>
      <dgm:t>
        <a:bodyPr/>
        <a:lstStyle/>
        <a:p>
          <a:endParaRPr lang="en-US"/>
        </a:p>
      </dgm:t>
    </dgm:pt>
    <dgm:pt modelId="{1AD50674-CA33-5A48-93B9-AC731921BCB5}">
      <dgm:prSet phldrT="[Text]" custT="1"/>
      <dgm:spPr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2000-2018 წლებში ქვეყანაში აღინიშნება სისხლის მიმოქცევის ავადმყოფობების პრევალენტობის ზრდის ტენდენცია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F08B7792-6337-9D40-A823-BD6A8C0F3001}" type="parTrans" cxnId="{42D88201-4153-9147-8C18-E5B10FBD54B4}">
      <dgm:prSet/>
      <dgm:spPr/>
      <dgm:t>
        <a:bodyPr/>
        <a:lstStyle/>
        <a:p>
          <a:endParaRPr lang="en-US"/>
        </a:p>
      </dgm:t>
    </dgm:pt>
    <dgm:pt modelId="{1DF2EC39-9097-6D4C-893C-33DE6A76051B}" type="sibTrans" cxnId="{42D88201-4153-9147-8C18-E5B10FBD54B4}">
      <dgm:prSet/>
      <dgm:spPr/>
      <dgm:t>
        <a:bodyPr/>
        <a:lstStyle/>
        <a:p>
          <a:endParaRPr lang="en-US"/>
        </a:p>
      </dgm:t>
    </dgm:pt>
    <dgm:pt modelId="{CFF68F98-2FF6-3940-BCFA-3F526D5A4004}" type="pres">
      <dgm:prSet presAssocID="{BC1C1F16-9539-FF4A-869F-A80D900208C9}" presName="vert0" presStyleCnt="0">
        <dgm:presLayoutVars>
          <dgm:dir/>
          <dgm:animOne val="branch"/>
          <dgm:animLvl val="lvl"/>
        </dgm:presLayoutVars>
      </dgm:prSet>
      <dgm:spPr/>
    </dgm:pt>
    <dgm:pt modelId="{F437C2D4-1A49-2B4E-ADF0-E64F2E0A408E}" type="pres">
      <dgm:prSet presAssocID="{2A86EF55-486E-1449-A748-C09EF279B9E1}" presName="thickLine" presStyleLbl="alignNode1" presStyleIdx="0" presStyleCnt="4"/>
      <dgm:spPr/>
    </dgm:pt>
    <dgm:pt modelId="{458BBE3E-1404-0546-B68F-CB0BB8C5813F}" type="pres">
      <dgm:prSet presAssocID="{2A86EF55-486E-1449-A748-C09EF279B9E1}" presName="horz1" presStyleCnt="0"/>
      <dgm:spPr/>
    </dgm:pt>
    <dgm:pt modelId="{8B135FBE-9E27-2F4C-A580-2FC9EAC4AA61}" type="pres">
      <dgm:prSet presAssocID="{2A86EF55-486E-1449-A748-C09EF279B9E1}" presName="tx1" presStyleLbl="revTx" presStyleIdx="0" presStyleCnt="4"/>
      <dgm:spPr>
        <a:xfrm>
          <a:off x="0" y="0"/>
          <a:ext cx="5654841" cy="1050925"/>
        </a:xfrm>
        <a:prstGeom prst="rect">
          <a:avLst/>
        </a:prstGeom>
      </dgm:spPr>
    </dgm:pt>
    <dgm:pt modelId="{83A4CB24-6C78-E148-AB85-70F2EE4FDB67}" type="pres">
      <dgm:prSet presAssocID="{2A86EF55-486E-1449-A748-C09EF279B9E1}" presName="vert1" presStyleCnt="0"/>
      <dgm:spPr/>
    </dgm:pt>
    <dgm:pt modelId="{5F1EC26B-3294-D447-B480-DCA93121BB14}" type="pres">
      <dgm:prSet presAssocID="{FAA96039-8773-7B4E-8225-3FAC5233B010}" presName="thickLine" presStyleLbl="alignNode1" presStyleIdx="1" presStyleCnt="4"/>
      <dgm:spPr/>
    </dgm:pt>
    <dgm:pt modelId="{59326581-FBD7-2A40-B66A-EDDCC058D432}" type="pres">
      <dgm:prSet presAssocID="{FAA96039-8773-7B4E-8225-3FAC5233B010}" presName="horz1" presStyleCnt="0"/>
      <dgm:spPr/>
    </dgm:pt>
    <dgm:pt modelId="{8A67334F-CE7A-4D4A-81E9-12E6C18FA190}" type="pres">
      <dgm:prSet presAssocID="{FAA96039-8773-7B4E-8225-3FAC5233B010}" presName="tx1" presStyleLbl="revTx" presStyleIdx="1" presStyleCnt="4"/>
      <dgm:spPr>
        <a:xfrm>
          <a:off x="0" y="1050925"/>
          <a:ext cx="5654841" cy="1050925"/>
        </a:xfrm>
        <a:prstGeom prst="rect">
          <a:avLst/>
        </a:prstGeom>
      </dgm:spPr>
    </dgm:pt>
    <dgm:pt modelId="{F68B608D-C526-D74C-AB13-F98CB4666637}" type="pres">
      <dgm:prSet presAssocID="{FAA96039-8773-7B4E-8225-3FAC5233B010}" presName="vert1" presStyleCnt="0"/>
      <dgm:spPr/>
    </dgm:pt>
    <dgm:pt modelId="{5909446C-1E18-E44F-903A-75EC8966720C}" type="pres">
      <dgm:prSet presAssocID="{322E8EA6-941B-C842-9AEC-2C81EAB7FC3D}" presName="thickLine" presStyleLbl="alignNode1" presStyleIdx="2" presStyleCnt="4"/>
      <dgm:spPr/>
    </dgm:pt>
    <dgm:pt modelId="{B8A84734-9874-564F-978A-591DCD32F931}" type="pres">
      <dgm:prSet presAssocID="{322E8EA6-941B-C842-9AEC-2C81EAB7FC3D}" presName="horz1" presStyleCnt="0"/>
      <dgm:spPr/>
    </dgm:pt>
    <dgm:pt modelId="{71619413-8F17-4649-91E2-BB23CF123265}" type="pres">
      <dgm:prSet presAssocID="{322E8EA6-941B-C842-9AEC-2C81EAB7FC3D}" presName="tx1" presStyleLbl="revTx" presStyleIdx="2" presStyleCnt="4"/>
      <dgm:spPr>
        <a:xfrm>
          <a:off x="0" y="2101850"/>
          <a:ext cx="5654841" cy="1050925"/>
        </a:xfrm>
        <a:prstGeom prst="rect">
          <a:avLst/>
        </a:prstGeom>
      </dgm:spPr>
    </dgm:pt>
    <dgm:pt modelId="{3CD7ECB2-DFAD-904C-B9CC-FBEC35BA2603}" type="pres">
      <dgm:prSet presAssocID="{322E8EA6-941B-C842-9AEC-2C81EAB7FC3D}" presName="vert1" presStyleCnt="0"/>
      <dgm:spPr/>
    </dgm:pt>
    <dgm:pt modelId="{A32BD3AE-0876-8B4E-AF8E-145D1A19FD44}" type="pres">
      <dgm:prSet presAssocID="{1AD50674-CA33-5A48-93B9-AC731921BCB5}" presName="thickLine" presStyleLbl="alignNode1" presStyleIdx="3" presStyleCnt="4"/>
      <dgm:spPr/>
    </dgm:pt>
    <dgm:pt modelId="{C29AFA99-AA69-D34E-B9A6-692ED586DF3A}" type="pres">
      <dgm:prSet presAssocID="{1AD50674-CA33-5A48-93B9-AC731921BCB5}" presName="horz1" presStyleCnt="0"/>
      <dgm:spPr/>
    </dgm:pt>
    <dgm:pt modelId="{04274315-76EE-2549-9335-52337F88A5F3}" type="pres">
      <dgm:prSet presAssocID="{1AD50674-CA33-5A48-93B9-AC731921BCB5}" presName="tx1" presStyleLbl="revTx" presStyleIdx="3" presStyleCnt="4"/>
      <dgm:spPr>
        <a:xfrm>
          <a:off x="0" y="3152775"/>
          <a:ext cx="5654841" cy="1050925"/>
        </a:xfrm>
        <a:prstGeom prst="rect">
          <a:avLst/>
        </a:prstGeom>
      </dgm:spPr>
    </dgm:pt>
    <dgm:pt modelId="{0E33E30C-54EE-A14B-A013-D48DEDD0E8E8}" type="pres">
      <dgm:prSet presAssocID="{1AD50674-CA33-5A48-93B9-AC731921BCB5}" presName="vert1" presStyleCnt="0"/>
      <dgm:spPr/>
    </dgm:pt>
  </dgm:ptLst>
  <dgm:cxnLst>
    <dgm:cxn modelId="{42D88201-4153-9147-8C18-E5B10FBD54B4}" srcId="{BC1C1F16-9539-FF4A-869F-A80D900208C9}" destId="{1AD50674-CA33-5A48-93B9-AC731921BCB5}" srcOrd="3" destOrd="0" parTransId="{F08B7792-6337-9D40-A823-BD6A8C0F3001}" sibTransId="{1DF2EC39-9097-6D4C-893C-33DE6A76051B}"/>
    <dgm:cxn modelId="{35F9710E-09D0-4640-B33C-3F2832F81F29}" srcId="{BC1C1F16-9539-FF4A-869F-A80D900208C9}" destId="{2A86EF55-486E-1449-A748-C09EF279B9E1}" srcOrd="0" destOrd="0" parTransId="{B24A5891-693A-0847-BBFC-9C4ED8365026}" sibTransId="{7547451C-CC6B-A644-98EE-3781184B0261}"/>
    <dgm:cxn modelId="{B02C611A-105A-484B-8EE5-0FF2BB2F6E8D}" type="presOf" srcId="{1AD50674-CA33-5A48-93B9-AC731921BCB5}" destId="{04274315-76EE-2549-9335-52337F88A5F3}" srcOrd="0" destOrd="0" presId="urn:microsoft.com/office/officeart/2008/layout/LinedList"/>
    <dgm:cxn modelId="{6D4D9178-2B75-9543-B204-02E1057579E0}" type="presOf" srcId="{FAA96039-8773-7B4E-8225-3FAC5233B010}" destId="{8A67334F-CE7A-4D4A-81E9-12E6C18FA190}" srcOrd="0" destOrd="0" presId="urn:microsoft.com/office/officeart/2008/layout/LinedList"/>
    <dgm:cxn modelId="{89E90280-871E-244E-91B8-7775637067F8}" srcId="{BC1C1F16-9539-FF4A-869F-A80D900208C9}" destId="{322E8EA6-941B-C842-9AEC-2C81EAB7FC3D}" srcOrd="2" destOrd="0" parTransId="{D30F1F92-02CD-9A46-B6A2-BB1E22C74975}" sibTransId="{5F1559DB-52A7-414A-A694-7D1D4575E853}"/>
    <dgm:cxn modelId="{74F9B7A4-BE9B-2440-8473-7ECC2E6FB7A5}" type="presOf" srcId="{2A86EF55-486E-1449-A748-C09EF279B9E1}" destId="{8B135FBE-9E27-2F4C-A580-2FC9EAC4AA61}" srcOrd="0" destOrd="0" presId="urn:microsoft.com/office/officeart/2008/layout/LinedList"/>
    <dgm:cxn modelId="{83863AC7-8956-FF44-BAA8-548366385A8B}" type="presOf" srcId="{BC1C1F16-9539-FF4A-869F-A80D900208C9}" destId="{CFF68F98-2FF6-3940-BCFA-3F526D5A4004}" srcOrd="0" destOrd="0" presId="urn:microsoft.com/office/officeart/2008/layout/LinedList"/>
    <dgm:cxn modelId="{FF62C2CD-CDA5-764F-B868-34159F7A623E}" srcId="{BC1C1F16-9539-FF4A-869F-A80D900208C9}" destId="{FAA96039-8773-7B4E-8225-3FAC5233B010}" srcOrd="1" destOrd="0" parTransId="{D7F6C0A3-E964-1344-8821-44473ECA7735}" sibTransId="{E505BB9C-F98C-4B40-AAA9-CA2B58CDC5D5}"/>
    <dgm:cxn modelId="{2B5E87E3-88EB-454F-8463-5ED5746AE1C8}" type="presOf" srcId="{322E8EA6-941B-C842-9AEC-2C81EAB7FC3D}" destId="{71619413-8F17-4649-91E2-BB23CF123265}" srcOrd="0" destOrd="0" presId="urn:microsoft.com/office/officeart/2008/layout/LinedList"/>
    <dgm:cxn modelId="{C68FF5AA-54F1-AC46-91F1-9688452A3392}" type="presParOf" srcId="{CFF68F98-2FF6-3940-BCFA-3F526D5A4004}" destId="{F437C2D4-1A49-2B4E-ADF0-E64F2E0A408E}" srcOrd="0" destOrd="0" presId="urn:microsoft.com/office/officeart/2008/layout/LinedList"/>
    <dgm:cxn modelId="{1C2ED3B0-5C40-CC47-B1A0-65E6DE5779FC}" type="presParOf" srcId="{CFF68F98-2FF6-3940-BCFA-3F526D5A4004}" destId="{458BBE3E-1404-0546-B68F-CB0BB8C5813F}" srcOrd="1" destOrd="0" presId="urn:microsoft.com/office/officeart/2008/layout/LinedList"/>
    <dgm:cxn modelId="{A8FC33EE-7139-D84F-9C58-44AB28D1611B}" type="presParOf" srcId="{458BBE3E-1404-0546-B68F-CB0BB8C5813F}" destId="{8B135FBE-9E27-2F4C-A580-2FC9EAC4AA61}" srcOrd="0" destOrd="0" presId="urn:microsoft.com/office/officeart/2008/layout/LinedList"/>
    <dgm:cxn modelId="{FC7785C3-E21F-114E-9994-02C741ABFB46}" type="presParOf" srcId="{458BBE3E-1404-0546-B68F-CB0BB8C5813F}" destId="{83A4CB24-6C78-E148-AB85-70F2EE4FDB67}" srcOrd="1" destOrd="0" presId="urn:microsoft.com/office/officeart/2008/layout/LinedList"/>
    <dgm:cxn modelId="{1E67BA07-53B2-4E44-91DA-321376FBAEE6}" type="presParOf" srcId="{CFF68F98-2FF6-3940-BCFA-3F526D5A4004}" destId="{5F1EC26B-3294-D447-B480-DCA93121BB14}" srcOrd="2" destOrd="0" presId="urn:microsoft.com/office/officeart/2008/layout/LinedList"/>
    <dgm:cxn modelId="{534944B7-C02F-D44C-B6E4-554079FC1ADE}" type="presParOf" srcId="{CFF68F98-2FF6-3940-BCFA-3F526D5A4004}" destId="{59326581-FBD7-2A40-B66A-EDDCC058D432}" srcOrd="3" destOrd="0" presId="urn:microsoft.com/office/officeart/2008/layout/LinedList"/>
    <dgm:cxn modelId="{B2526D27-FE89-8B4A-961A-C11FD324E4AB}" type="presParOf" srcId="{59326581-FBD7-2A40-B66A-EDDCC058D432}" destId="{8A67334F-CE7A-4D4A-81E9-12E6C18FA190}" srcOrd="0" destOrd="0" presId="urn:microsoft.com/office/officeart/2008/layout/LinedList"/>
    <dgm:cxn modelId="{0E51590F-F3F8-5343-A6A9-42C132FF508C}" type="presParOf" srcId="{59326581-FBD7-2A40-B66A-EDDCC058D432}" destId="{F68B608D-C526-D74C-AB13-F98CB4666637}" srcOrd="1" destOrd="0" presId="urn:microsoft.com/office/officeart/2008/layout/LinedList"/>
    <dgm:cxn modelId="{9278EF1D-A3A5-A14A-8204-3DDFCC4FC489}" type="presParOf" srcId="{CFF68F98-2FF6-3940-BCFA-3F526D5A4004}" destId="{5909446C-1E18-E44F-903A-75EC8966720C}" srcOrd="4" destOrd="0" presId="urn:microsoft.com/office/officeart/2008/layout/LinedList"/>
    <dgm:cxn modelId="{660BC335-1911-E04F-AC82-66D4AFD4BACD}" type="presParOf" srcId="{CFF68F98-2FF6-3940-BCFA-3F526D5A4004}" destId="{B8A84734-9874-564F-978A-591DCD32F931}" srcOrd="5" destOrd="0" presId="urn:microsoft.com/office/officeart/2008/layout/LinedList"/>
    <dgm:cxn modelId="{2C7A4B60-2437-574C-8062-BFE5801B7D72}" type="presParOf" srcId="{B8A84734-9874-564F-978A-591DCD32F931}" destId="{71619413-8F17-4649-91E2-BB23CF123265}" srcOrd="0" destOrd="0" presId="urn:microsoft.com/office/officeart/2008/layout/LinedList"/>
    <dgm:cxn modelId="{4FB0043E-38ED-EF4F-9C9F-B5ED5C102F82}" type="presParOf" srcId="{B8A84734-9874-564F-978A-591DCD32F931}" destId="{3CD7ECB2-DFAD-904C-B9CC-FBEC35BA2603}" srcOrd="1" destOrd="0" presId="urn:microsoft.com/office/officeart/2008/layout/LinedList"/>
    <dgm:cxn modelId="{8C0E5C7E-5D90-8349-A9B3-F6AB6E9E83DB}" type="presParOf" srcId="{CFF68F98-2FF6-3940-BCFA-3F526D5A4004}" destId="{A32BD3AE-0876-8B4E-AF8E-145D1A19FD44}" srcOrd="6" destOrd="0" presId="urn:microsoft.com/office/officeart/2008/layout/LinedList"/>
    <dgm:cxn modelId="{0F53F3E8-AC9A-B146-9039-9FE738865D59}" type="presParOf" srcId="{CFF68F98-2FF6-3940-BCFA-3F526D5A4004}" destId="{C29AFA99-AA69-D34E-B9A6-692ED586DF3A}" srcOrd="7" destOrd="0" presId="urn:microsoft.com/office/officeart/2008/layout/LinedList"/>
    <dgm:cxn modelId="{CB0431EA-C292-264F-BCFF-BB3ED404C940}" type="presParOf" srcId="{C29AFA99-AA69-D34E-B9A6-692ED586DF3A}" destId="{04274315-76EE-2549-9335-52337F88A5F3}" srcOrd="0" destOrd="0" presId="urn:microsoft.com/office/officeart/2008/layout/LinedList"/>
    <dgm:cxn modelId="{FB73914D-9F24-F648-90DD-2D8F15FBDC60}" type="presParOf" srcId="{C29AFA99-AA69-D34E-B9A6-692ED586DF3A}" destId="{0E33E30C-54EE-A14B-A013-D48DEDD0E8E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D83E2E-6627-4B9F-BEA9-B67130A391F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6A1507-66EB-4F86-A400-8DDEB5C6F787}">
      <dgm:prSet phldrT="[Text]" custT="1"/>
      <dgm:spPr>
        <a:solidFill>
          <a:schemeClr val="tx2">
            <a:lumMod val="20000"/>
            <a:lumOff val="80000"/>
          </a:schemeClr>
        </a:solidFill>
        <a:ln w="12700" cap="flat" cmpd="sng" algn="ctr">
          <a:solidFill>
            <a:srgbClr val="44546A">
              <a:lumMod val="60000"/>
              <a:lumOff val="40000"/>
            </a:srgbClr>
          </a:solidFill>
          <a:prstDash val="solid"/>
          <a:miter lim="800000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მიზანმიმართული, კარგად ფოკუსირებული და გამეორებითი დასწავლის საშუალებით</a:t>
          </a:r>
          <a:r>
            <a:rPr lang="en-US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ka-GE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უნარების თავიდან შესწავლა</a:t>
          </a:r>
          <a:endParaRPr lang="en-US" sz="16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417DA3CE-6569-4C5A-A65F-8B266DA493A7}" type="parTrans" cxnId="{CA42CF86-66C2-4348-A4AE-9DB511FBE864}">
      <dgm:prSet/>
      <dgm:spPr/>
      <dgm:t>
        <a:bodyPr/>
        <a:lstStyle/>
        <a:p>
          <a:endParaRPr lang="en-US" sz="1600"/>
        </a:p>
      </dgm:t>
    </dgm:pt>
    <dgm:pt modelId="{A679568D-2343-4A37-AADB-DD1F76282A57}" type="sibTrans" cxnId="{CA42CF86-66C2-4348-A4AE-9DB511FBE864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2400"/>
        </a:p>
      </dgm:t>
    </dgm:pt>
    <dgm:pt modelId="{BE3D8F3C-7F82-4B30-A5C0-5F8CC07BFEC0}">
      <dgm:prSet custT="1"/>
      <dgm:spPr>
        <a:solidFill>
          <a:schemeClr val="tx2">
            <a:lumMod val="20000"/>
            <a:lumOff val="80000"/>
          </a:schemeClr>
        </a:solidFill>
        <a:ln w="12700" cap="flat" cmpd="sng" algn="ctr">
          <a:solidFill>
            <a:srgbClr val="44546A">
              <a:lumMod val="60000"/>
              <a:lumOff val="40000"/>
            </a:srgbClr>
          </a:solidFill>
          <a:prstDash val="solid"/>
          <a:miter lim="800000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დამატებითი სამედიცინო პრობლემების განვითარების პრევენცია</a:t>
          </a:r>
          <a:endParaRPr lang="en-US" sz="16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B01BE761-36D4-4D5F-BE9A-55757EE0C14C}" type="parTrans" cxnId="{3BD79686-F2C9-49FA-9DC9-8778627AF6BA}">
      <dgm:prSet/>
      <dgm:spPr/>
      <dgm:t>
        <a:bodyPr/>
        <a:lstStyle/>
        <a:p>
          <a:endParaRPr lang="en-US" sz="1600"/>
        </a:p>
      </dgm:t>
    </dgm:pt>
    <dgm:pt modelId="{C356F54B-1F6D-4F36-BC3B-95B5D1EA61AC}" type="sibTrans" cxnId="{3BD79686-F2C9-49FA-9DC9-8778627AF6BA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2400"/>
        </a:p>
      </dgm:t>
    </dgm:pt>
    <dgm:pt modelId="{58D00A54-AFE6-4315-842C-7D4D5451CA03}">
      <dgm:prSet custT="1"/>
      <dgm:spPr>
        <a:solidFill>
          <a:schemeClr val="tx2">
            <a:lumMod val="20000"/>
            <a:lumOff val="80000"/>
          </a:schemeClr>
        </a:solidFill>
        <a:ln w="12700" cap="flat" cmpd="sng" algn="ctr">
          <a:solidFill>
            <a:srgbClr val="44546A">
              <a:lumMod val="60000"/>
              <a:lumOff val="40000"/>
            </a:srgbClr>
          </a:solidFill>
          <a:prstDash val="solid"/>
          <a:miter lim="800000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 spcFirstLastPara="0" vert="horz" wrap="square" lIns="449927" tIns="27940" rIns="27940" bIns="27940" numCol="1" spcCol="1270" anchor="ctr" anchorCtr="0"/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დამატებითი/ახალი უნარების განვითარება და შესწავლა შეზღუდული უნარების პირობებში</a:t>
          </a:r>
          <a:endParaRPr lang="en-US" sz="16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5E77D228-A860-4818-A254-8EBCE910A66C}" type="parTrans" cxnId="{A087A85C-CD2D-417C-9001-263BBB4881DA}">
      <dgm:prSet/>
      <dgm:spPr/>
      <dgm:t>
        <a:bodyPr/>
        <a:lstStyle/>
        <a:p>
          <a:endParaRPr lang="en-US" sz="1600"/>
        </a:p>
      </dgm:t>
    </dgm:pt>
    <dgm:pt modelId="{2DE51679-9DB7-4CC1-B68E-B263BD0BFCC8}" type="sibTrans" cxnId="{A087A85C-CD2D-417C-9001-263BBB4881DA}">
      <dgm:prSet/>
      <dgm:spPr/>
      <dgm:t>
        <a:bodyPr/>
        <a:lstStyle/>
        <a:p>
          <a:endParaRPr lang="en-US" sz="1600"/>
        </a:p>
      </dgm:t>
    </dgm:pt>
    <dgm:pt modelId="{2F5FF394-3C1D-45A7-AE18-DE83BA791534}" type="pres">
      <dgm:prSet presAssocID="{03D83E2E-6627-4B9F-BEA9-B67130A391F9}" presName="outerComposite" presStyleCnt="0">
        <dgm:presLayoutVars>
          <dgm:chMax val="5"/>
          <dgm:dir/>
          <dgm:resizeHandles val="exact"/>
        </dgm:presLayoutVars>
      </dgm:prSet>
      <dgm:spPr/>
    </dgm:pt>
    <dgm:pt modelId="{E451851E-D867-4762-8FD3-9E0A0EFAE773}" type="pres">
      <dgm:prSet presAssocID="{03D83E2E-6627-4B9F-BEA9-B67130A391F9}" presName="dummyMaxCanvas" presStyleCnt="0">
        <dgm:presLayoutVars/>
      </dgm:prSet>
      <dgm:spPr/>
    </dgm:pt>
    <dgm:pt modelId="{1A4D870C-2DB8-4BA8-B372-C3FCC5B2CB79}" type="pres">
      <dgm:prSet presAssocID="{03D83E2E-6627-4B9F-BEA9-B67130A391F9}" presName="ThreeNodes_1" presStyleLbl="node1" presStyleIdx="0" presStyleCnt="3" custLinFactNeighborX="-219">
        <dgm:presLayoutVars>
          <dgm:bulletEnabled val="1"/>
        </dgm:presLayoutVars>
      </dgm:prSet>
      <dgm:spPr>
        <a:xfrm>
          <a:off x="0" y="0"/>
          <a:ext cx="8829116" cy="804773"/>
        </a:xfrm>
        <a:prstGeom prst="roundRect">
          <a:avLst>
            <a:gd name="adj" fmla="val 10000"/>
          </a:avLst>
        </a:prstGeom>
      </dgm:spPr>
    </dgm:pt>
    <dgm:pt modelId="{5ED740F2-A6D8-41CA-8985-27396C8386ED}" type="pres">
      <dgm:prSet presAssocID="{03D83E2E-6627-4B9F-BEA9-B67130A391F9}" presName="ThreeNodes_2" presStyleLbl="node1" presStyleIdx="1" presStyleCnt="3">
        <dgm:presLayoutVars>
          <dgm:bulletEnabled val="1"/>
        </dgm:presLayoutVars>
      </dgm:prSet>
      <dgm:spPr>
        <a:xfrm>
          <a:off x="779039" y="938901"/>
          <a:ext cx="8829116" cy="804773"/>
        </a:xfrm>
        <a:prstGeom prst="roundRect">
          <a:avLst>
            <a:gd name="adj" fmla="val 10000"/>
          </a:avLst>
        </a:prstGeom>
      </dgm:spPr>
    </dgm:pt>
    <dgm:pt modelId="{A3B845B3-066F-4B02-A086-B8296F46028D}" type="pres">
      <dgm:prSet presAssocID="{03D83E2E-6627-4B9F-BEA9-B67130A391F9}" presName="ThreeNodes_3" presStyleLbl="node1" presStyleIdx="2" presStyleCnt="3">
        <dgm:presLayoutVars>
          <dgm:bulletEnabled val="1"/>
        </dgm:presLayoutVars>
      </dgm:prSet>
      <dgm:spPr>
        <a:xfrm>
          <a:off x="1558079" y="1877803"/>
          <a:ext cx="8829116" cy="804773"/>
        </a:xfrm>
        <a:prstGeom prst="roundRect">
          <a:avLst>
            <a:gd name="adj" fmla="val 10000"/>
          </a:avLst>
        </a:prstGeom>
      </dgm:spPr>
    </dgm:pt>
    <dgm:pt modelId="{7E557BB6-C83E-49EE-8E0F-D44823C7B006}" type="pres">
      <dgm:prSet presAssocID="{03D83E2E-6627-4B9F-BEA9-B67130A391F9}" presName="ThreeConn_1-2" presStyleLbl="fgAccFollowNode1" presStyleIdx="0" presStyleCnt="2" custLinFactNeighborX="19767" custLinFactNeighborY="1434">
        <dgm:presLayoutVars>
          <dgm:bulletEnabled val="1"/>
        </dgm:presLayoutVars>
      </dgm:prSet>
      <dgm:spPr/>
    </dgm:pt>
    <dgm:pt modelId="{6B4BE8A2-D464-41D4-AAFE-90A65181A12F}" type="pres">
      <dgm:prSet presAssocID="{03D83E2E-6627-4B9F-BEA9-B67130A391F9}" presName="ThreeConn_2-3" presStyleLbl="fgAccFollowNode1" presStyleIdx="1" presStyleCnt="2" custLinFactNeighborX="19321" custLinFactNeighborY="2116">
        <dgm:presLayoutVars>
          <dgm:bulletEnabled val="1"/>
        </dgm:presLayoutVars>
      </dgm:prSet>
      <dgm:spPr/>
    </dgm:pt>
    <dgm:pt modelId="{285F55D3-10B5-433F-9E5F-07BC38458746}" type="pres">
      <dgm:prSet presAssocID="{03D83E2E-6627-4B9F-BEA9-B67130A391F9}" presName="ThreeNodes_1_text" presStyleLbl="node1" presStyleIdx="2" presStyleCnt="3">
        <dgm:presLayoutVars>
          <dgm:bulletEnabled val="1"/>
        </dgm:presLayoutVars>
      </dgm:prSet>
      <dgm:spPr/>
    </dgm:pt>
    <dgm:pt modelId="{C3C66AA6-1D51-4177-A665-4C05C0256471}" type="pres">
      <dgm:prSet presAssocID="{03D83E2E-6627-4B9F-BEA9-B67130A391F9}" presName="ThreeNodes_2_text" presStyleLbl="node1" presStyleIdx="2" presStyleCnt="3">
        <dgm:presLayoutVars>
          <dgm:bulletEnabled val="1"/>
        </dgm:presLayoutVars>
      </dgm:prSet>
      <dgm:spPr/>
    </dgm:pt>
    <dgm:pt modelId="{4A1FCDB2-2A74-476C-A878-743ABEBE1E1D}" type="pres">
      <dgm:prSet presAssocID="{03D83E2E-6627-4B9F-BEA9-B67130A391F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F1F8C1A-495A-40AE-AEBE-0DB5D32EF511}" type="presOf" srcId="{AB6A1507-66EB-4F86-A400-8DDEB5C6F787}" destId="{285F55D3-10B5-433F-9E5F-07BC38458746}" srcOrd="1" destOrd="0" presId="urn:microsoft.com/office/officeart/2005/8/layout/vProcess5"/>
    <dgm:cxn modelId="{C695842D-903D-4E0E-8F55-AA46172B6081}" type="presOf" srcId="{A679568D-2343-4A37-AADB-DD1F76282A57}" destId="{7E557BB6-C83E-49EE-8E0F-D44823C7B006}" srcOrd="0" destOrd="0" presId="urn:microsoft.com/office/officeart/2005/8/layout/vProcess5"/>
    <dgm:cxn modelId="{8896233F-197C-4F41-8440-A786A1971A50}" type="presOf" srcId="{03D83E2E-6627-4B9F-BEA9-B67130A391F9}" destId="{2F5FF394-3C1D-45A7-AE18-DE83BA791534}" srcOrd="0" destOrd="0" presId="urn:microsoft.com/office/officeart/2005/8/layout/vProcess5"/>
    <dgm:cxn modelId="{A087A85C-CD2D-417C-9001-263BBB4881DA}" srcId="{03D83E2E-6627-4B9F-BEA9-B67130A391F9}" destId="{58D00A54-AFE6-4315-842C-7D4D5451CA03}" srcOrd="2" destOrd="0" parTransId="{5E77D228-A860-4818-A254-8EBCE910A66C}" sibTransId="{2DE51679-9DB7-4CC1-B68E-B263BD0BFCC8}"/>
    <dgm:cxn modelId="{7AEFF946-25EC-4398-A686-D559F7D78DA7}" type="presOf" srcId="{BE3D8F3C-7F82-4B30-A5C0-5F8CC07BFEC0}" destId="{C3C66AA6-1D51-4177-A665-4C05C0256471}" srcOrd="1" destOrd="0" presId="urn:microsoft.com/office/officeart/2005/8/layout/vProcess5"/>
    <dgm:cxn modelId="{3BD79686-F2C9-49FA-9DC9-8778627AF6BA}" srcId="{03D83E2E-6627-4B9F-BEA9-B67130A391F9}" destId="{BE3D8F3C-7F82-4B30-A5C0-5F8CC07BFEC0}" srcOrd="1" destOrd="0" parTransId="{B01BE761-36D4-4D5F-BE9A-55757EE0C14C}" sibTransId="{C356F54B-1F6D-4F36-BC3B-95B5D1EA61AC}"/>
    <dgm:cxn modelId="{CA42CF86-66C2-4348-A4AE-9DB511FBE864}" srcId="{03D83E2E-6627-4B9F-BEA9-B67130A391F9}" destId="{AB6A1507-66EB-4F86-A400-8DDEB5C6F787}" srcOrd="0" destOrd="0" parTransId="{417DA3CE-6569-4C5A-A65F-8B266DA493A7}" sibTransId="{A679568D-2343-4A37-AADB-DD1F76282A57}"/>
    <dgm:cxn modelId="{46915C91-F23E-41EC-BA8E-6CC0DB76193F}" type="presOf" srcId="{C356F54B-1F6D-4F36-BC3B-95B5D1EA61AC}" destId="{6B4BE8A2-D464-41D4-AAFE-90A65181A12F}" srcOrd="0" destOrd="0" presId="urn:microsoft.com/office/officeart/2005/8/layout/vProcess5"/>
    <dgm:cxn modelId="{7964B69F-5B4F-4209-923C-EA1FD58FAA7A}" type="presOf" srcId="{58D00A54-AFE6-4315-842C-7D4D5451CA03}" destId="{4A1FCDB2-2A74-476C-A878-743ABEBE1E1D}" srcOrd="1" destOrd="0" presId="urn:microsoft.com/office/officeart/2005/8/layout/vProcess5"/>
    <dgm:cxn modelId="{046B97A3-8546-4295-BEE7-68C453744BB2}" type="presOf" srcId="{AB6A1507-66EB-4F86-A400-8DDEB5C6F787}" destId="{1A4D870C-2DB8-4BA8-B372-C3FCC5B2CB79}" srcOrd="0" destOrd="0" presId="urn:microsoft.com/office/officeart/2005/8/layout/vProcess5"/>
    <dgm:cxn modelId="{4D481CB5-3B2E-4C18-9F0A-4ECF46585629}" type="presOf" srcId="{58D00A54-AFE6-4315-842C-7D4D5451CA03}" destId="{A3B845B3-066F-4B02-A086-B8296F46028D}" srcOrd="0" destOrd="0" presId="urn:microsoft.com/office/officeart/2005/8/layout/vProcess5"/>
    <dgm:cxn modelId="{C178D1C4-8733-4D62-8394-916BFE8A6A5D}" type="presOf" srcId="{BE3D8F3C-7F82-4B30-A5C0-5F8CC07BFEC0}" destId="{5ED740F2-A6D8-41CA-8985-27396C8386ED}" srcOrd="0" destOrd="0" presId="urn:microsoft.com/office/officeart/2005/8/layout/vProcess5"/>
    <dgm:cxn modelId="{3017A093-D5F0-4098-82F3-C6678C38C3D1}" type="presParOf" srcId="{2F5FF394-3C1D-45A7-AE18-DE83BA791534}" destId="{E451851E-D867-4762-8FD3-9E0A0EFAE773}" srcOrd="0" destOrd="0" presId="urn:microsoft.com/office/officeart/2005/8/layout/vProcess5"/>
    <dgm:cxn modelId="{5E8701CF-08C1-4D11-8436-807C699DE057}" type="presParOf" srcId="{2F5FF394-3C1D-45A7-AE18-DE83BA791534}" destId="{1A4D870C-2DB8-4BA8-B372-C3FCC5B2CB79}" srcOrd="1" destOrd="0" presId="urn:microsoft.com/office/officeart/2005/8/layout/vProcess5"/>
    <dgm:cxn modelId="{A0E88267-3809-40BA-907D-6F075E052F75}" type="presParOf" srcId="{2F5FF394-3C1D-45A7-AE18-DE83BA791534}" destId="{5ED740F2-A6D8-41CA-8985-27396C8386ED}" srcOrd="2" destOrd="0" presId="urn:microsoft.com/office/officeart/2005/8/layout/vProcess5"/>
    <dgm:cxn modelId="{6C984422-FEE6-4FB7-8200-14413B52F39F}" type="presParOf" srcId="{2F5FF394-3C1D-45A7-AE18-DE83BA791534}" destId="{A3B845B3-066F-4B02-A086-B8296F46028D}" srcOrd="3" destOrd="0" presId="urn:microsoft.com/office/officeart/2005/8/layout/vProcess5"/>
    <dgm:cxn modelId="{FDEB1A6F-E32D-4E66-A3D2-4DE760CAD573}" type="presParOf" srcId="{2F5FF394-3C1D-45A7-AE18-DE83BA791534}" destId="{7E557BB6-C83E-49EE-8E0F-D44823C7B006}" srcOrd="4" destOrd="0" presId="urn:microsoft.com/office/officeart/2005/8/layout/vProcess5"/>
    <dgm:cxn modelId="{D92A2A32-4BF0-4AD2-BB9D-471CA9561C43}" type="presParOf" srcId="{2F5FF394-3C1D-45A7-AE18-DE83BA791534}" destId="{6B4BE8A2-D464-41D4-AAFE-90A65181A12F}" srcOrd="5" destOrd="0" presId="urn:microsoft.com/office/officeart/2005/8/layout/vProcess5"/>
    <dgm:cxn modelId="{8066CC20-9521-412F-AB7D-5C79A70EDF10}" type="presParOf" srcId="{2F5FF394-3C1D-45A7-AE18-DE83BA791534}" destId="{285F55D3-10B5-433F-9E5F-07BC38458746}" srcOrd="6" destOrd="0" presId="urn:microsoft.com/office/officeart/2005/8/layout/vProcess5"/>
    <dgm:cxn modelId="{EC5DB858-1EFD-4146-979C-75EADEA4E0B7}" type="presParOf" srcId="{2F5FF394-3C1D-45A7-AE18-DE83BA791534}" destId="{C3C66AA6-1D51-4177-A665-4C05C0256471}" srcOrd="7" destOrd="0" presId="urn:microsoft.com/office/officeart/2005/8/layout/vProcess5"/>
    <dgm:cxn modelId="{206A91CB-DF2E-4B5C-A36E-6F88C80FD2ED}" type="presParOf" srcId="{2F5FF394-3C1D-45A7-AE18-DE83BA791534}" destId="{4A1FCDB2-2A74-476C-A878-743ABEBE1E1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1741A5-5A33-41A6-8F0A-F93A658A96B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86D150-FE67-4030-9790-B92F9197CDFE}">
      <dgm:prSet phldrT="[Text]" custT="1"/>
      <dgm:spPr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1430" tIns="11430" rIns="11430" bIns="1143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მწვავე ინსულტის შემდგომი კლინიკური მდგომარეობების მქონე პაციენტებში</a:t>
          </a:r>
          <a:endParaRPr lang="en-US" sz="18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8B957283-5915-4310-A492-6768D2395859}" type="parTrans" cxnId="{53820410-B704-4B05-80F6-EBA0071ED527}">
      <dgm:prSet/>
      <dgm:spPr/>
      <dgm:t>
        <a:bodyPr/>
        <a:lstStyle/>
        <a:p>
          <a:endParaRPr lang="en-US" sz="1800"/>
        </a:p>
      </dgm:t>
    </dgm:pt>
    <dgm:pt modelId="{79ACC825-B79D-46F8-85E9-62D5732A658C}" type="sibTrans" cxnId="{53820410-B704-4B05-80F6-EBA0071ED527}">
      <dgm:prSet/>
      <dgm:spPr/>
      <dgm:t>
        <a:bodyPr/>
        <a:lstStyle/>
        <a:p>
          <a:endParaRPr lang="en-US" sz="1800"/>
        </a:p>
      </dgm:t>
    </dgm:pt>
    <dgm:pt modelId="{682132BD-0C7D-4152-BFA5-F1E050B4B8FD}">
      <dgm:prSet custT="1"/>
      <dgm:spPr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1430" tIns="11430" rIns="11430" bIns="1143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kern="1200" dirty="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ფუნქციური მდგომარეობის გაუმჯობესებაბესება</a:t>
          </a:r>
          <a:endParaRPr lang="en-US" sz="1800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D1C91AB4-962F-4B39-94DC-4E37A83453DF}" type="parTrans" cxnId="{A8294F09-4757-48A1-8F01-D5151F554BA2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 sz="1800"/>
        </a:p>
      </dgm:t>
    </dgm:pt>
    <dgm:pt modelId="{1EFEB3BA-37E3-4A55-9E5B-3B7F4DAD541C}" type="sibTrans" cxnId="{A8294F09-4757-48A1-8F01-D5151F554BA2}">
      <dgm:prSet/>
      <dgm:spPr/>
      <dgm:t>
        <a:bodyPr/>
        <a:lstStyle/>
        <a:p>
          <a:endParaRPr lang="en-US" sz="1800"/>
        </a:p>
      </dgm:t>
    </dgm:pt>
    <dgm:pt modelId="{8EA18A91-1484-40F3-98E7-528F5FE43322}">
      <dgm:prSet custT="1"/>
      <dgm:spPr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1430" tIns="11430" rIns="11430" bIns="1143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ადაპტაციური შესაძლებლობების განვითარება</a:t>
          </a:r>
          <a:endParaRPr lang="en-US" sz="1800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F5C6ECD1-5017-433D-A534-4F81A70D0EB9}" type="parTrans" cxnId="{E657CC7C-A653-4688-893E-786A5B5A9ECD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 sz="1800"/>
        </a:p>
      </dgm:t>
    </dgm:pt>
    <dgm:pt modelId="{80E6FA9C-DF6C-4997-8A78-166A95E65E96}" type="sibTrans" cxnId="{E657CC7C-A653-4688-893E-786A5B5A9ECD}">
      <dgm:prSet/>
      <dgm:spPr/>
      <dgm:t>
        <a:bodyPr/>
        <a:lstStyle/>
        <a:p>
          <a:endParaRPr lang="en-US" sz="1800"/>
        </a:p>
      </dgm:t>
    </dgm:pt>
    <dgm:pt modelId="{E748CED0-17F5-4869-B549-9B6B7E4DD712}">
      <dgm:prSet custT="1"/>
      <dgm:spPr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1430" tIns="11430" rIns="11430" bIns="1143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დამოუკიდებელი ცხოვრების ხარისხის ამაღლება</a:t>
          </a:r>
          <a:endParaRPr lang="en-US" sz="1800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50DC311A-A3DC-4218-B158-2D1EC356BBDE}" type="parTrans" cxnId="{7CEAA989-A869-4D43-98E3-3651349684D9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 sz="1800"/>
        </a:p>
      </dgm:t>
    </dgm:pt>
    <dgm:pt modelId="{E0B2DC45-34E2-4D17-9637-CCE9513A60C7}" type="sibTrans" cxnId="{7CEAA989-A869-4D43-98E3-3651349684D9}">
      <dgm:prSet/>
      <dgm:spPr/>
      <dgm:t>
        <a:bodyPr/>
        <a:lstStyle/>
        <a:p>
          <a:endParaRPr lang="en-US" sz="1800"/>
        </a:p>
      </dgm:t>
    </dgm:pt>
    <dgm:pt modelId="{BDA5FCCD-4CE2-4DEB-B879-B60FD127B6B8}" type="pres">
      <dgm:prSet presAssocID="{CF1741A5-5A33-41A6-8F0A-F93A658A96B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6A83A8E-3C27-4E14-8500-166D22CD715C}" type="pres">
      <dgm:prSet presAssocID="{C886D150-FE67-4030-9790-B92F9197CDFE}" presName="centerShape" presStyleLbl="node0" presStyleIdx="0" presStyleCnt="1" custScaleX="157912"/>
      <dgm:spPr>
        <a:xfrm>
          <a:off x="3880168" y="2558342"/>
          <a:ext cx="3387430" cy="2145137"/>
        </a:xfrm>
        <a:prstGeom prst="ellipse">
          <a:avLst/>
        </a:prstGeom>
      </dgm:spPr>
    </dgm:pt>
    <dgm:pt modelId="{72F5D6AC-4CD5-4998-927F-7849EAFF0681}" type="pres">
      <dgm:prSet presAssocID="{D1C91AB4-962F-4B39-94DC-4E37A83453DF}" presName="parTrans" presStyleLbl="bgSibTrans2D1" presStyleIdx="0" presStyleCnt="3" custAng="18315429" custFlipVert="1" custScaleX="57143" custScaleY="34624" custLinFactNeighborX="24644" custLinFactNeighborY="36231"/>
      <dgm:spPr/>
    </dgm:pt>
    <dgm:pt modelId="{2E19DEDF-326D-4168-AC9B-71D94B598C2A}" type="pres">
      <dgm:prSet presAssocID="{682132BD-0C7D-4152-BFA5-F1E050B4B8FD}" presName="node" presStyleLbl="node1" presStyleIdx="0" presStyleCnt="3" custScaleX="139496" custRadScaleRad="150626" custRadScaleInc="-19363">
        <dgm:presLayoutVars>
          <dgm:bulletEnabled val="1"/>
        </dgm:presLayoutVars>
      </dgm:prSet>
      <dgm:spPr/>
    </dgm:pt>
    <dgm:pt modelId="{7A6E61B3-56B9-4EC9-9BA8-08CDE79A43B8}" type="pres">
      <dgm:prSet presAssocID="{F5C6ECD1-5017-433D-A534-4F81A70D0EB9}" presName="parTrans" presStyleLbl="bgSibTrans2D1" presStyleIdx="1" presStyleCnt="3" custScaleY="39361"/>
      <dgm:spPr/>
    </dgm:pt>
    <dgm:pt modelId="{69E066DF-85BD-41AE-BE14-7838AB5CCAA8}" type="pres">
      <dgm:prSet presAssocID="{8EA18A91-1484-40F3-98E7-528F5FE43322}" presName="node" presStyleLbl="node1" presStyleIdx="1" presStyleCnt="3" custScaleX="145589" custRadScaleRad="100606" custRadScaleInc="370">
        <dgm:presLayoutVars>
          <dgm:bulletEnabled val="1"/>
        </dgm:presLayoutVars>
      </dgm:prSet>
      <dgm:spPr>
        <a:xfrm>
          <a:off x="4739406" y="103"/>
          <a:ext cx="2037880" cy="1630304"/>
        </a:xfrm>
        <a:prstGeom prst="roundRect">
          <a:avLst>
            <a:gd name="adj" fmla="val 10000"/>
          </a:avLst>
        </a:prstGeom>
      </dgm:spPr>
    </dgm:pt>
    <dgm:pt modelId="{419EF5C7-ECFE-4116-BC33-E37B97E9BFDA}" type="pres">
      <dgm:prSet presAssocID="{50DC311A-A3DC-4218-B158-2D1EC356BBDE}" presName="parTrans" presStyleLbl="bgSibTrans2D1" presStyleIdx="2" presStyleCnt="3" custAng="20705893" custScaleX="57848" custScaleY="34696" custLinFactNeighborX="-24826" custLinFactNeighborY="28798"/>
      <dgm:spPr/>
    </dgm:pt>
    <dgm:pt modelId="{EAF3CCA0-352E-42A0-8A37-9B0DC3D03CA5}" type="pres">
      <dgm:prSet presAssocID="{E748CED0-17F5-4869-B549-9B6B7E4DD712}" presName="node" presStyleLbl="node1" presStyleIdx="2" presStyleCnt="3" custScaleX="136207" custRadScaleRad="147121" custRadScaleInc="19546">
        <dgm:presLayoutVars>
          <dgm:bulletEnabled val="1"/>
        </dgm:presLayoutVars>
      </dgm:prSet>
      <dgm:spPr>
        <a:xfrm>
          <a:off x="7991396" y="1179076"/>
          <a:ext cx="2775736" cy="1630304"/>
        </a:xfrm>
        <a:prstGeom prst="roundRect">
          <a:avLst>
            <a:gd name="adj" fmla="val 10000"/>
          </a:avLst>
        </a:prstGeom>
      </dgm:spPr>
    </dgm:pt>
  </dgm:ptLst>
  <dgm:cxnLst>
    <dgm:cxn modelId="{A8294F09-4757-48A1-8F01-D5151F554BA2}" srcId="{C886D150-FE67-4030-9790-B92F9197CDFE}" destId="{682132BD-0C7D-4152-BFA5-F1E050B4B8FD}" srcOrd="0" destOrd="0" parTransId="{D1C91AB4-962F-4B39-94DC-4E37A83453DF}" sibTransId="{1EFEB3BA-37E3-4A55-9E5B-3B7F4DAD541C}"/>
    <dgm:cxn modelId="{53820410-B704-4B05-80F6-EBA0071ED527}" srcId="{CF1741A5-5A33-41A6-8F0A-F93A658A96B5}" destId="{C886D150-FE67-4030-9790-B92F9197CDFE}" srcOrd="0" destOrd="0" parTransId="{8B957283-5915-4310-A492-6768D2395859}" sibTransId="{79ACC825-B79D-46F8-85E9-62D5732A658C}"/>
    <dgm:cxn modelId="{5C1BC018-02A1-456D-B59E-86A6FFEE485F}" type="presOf" srcId="{E748CED0-17F5-4869-B549-9B6B7E4DD712}" destId="{EAF3CCA0-352E-42A0-8A37-9B0DC3D03CA5}" srcOrd="0" destOrd="0" presId="urn:microsoft.com/office/officeart/2005/8/layout/radial4"/>
    <dgm:cxn modelId="{B5024520-BDE5-4EDF-91E0-6E3C49768C6F}" type="presOf" srcId="{CF1741A5-5A33-41A6-8F0A-F93A658A96B5}" destId="{BDA5FCCD-4CE2-4DEB-B879-B60FD127B6B8}" srcOrd="0" destOrd="0" presId="urn:microsoft.com/office/officeart/2005/8/layout/radial4"/>
    <dgm:cxn modelId="{CA69CB68-AF44-422B-BD3F-665917336B43}" type="presOf" srcId="{682132BD-0C7D-4152-BFA5-F1E050B4B8FD}" destId="{2E19DEDF-326D-4168-AC9B-71D94B598C2A}" srcOrd="0" destOrd="0" presId="urn:microsoft.com/office/officeart/2005/8/layout/radial4"/>
    <dgm:cxn modelId="{58988079-1389-4D9D-BE8F-F45924F66F16}" type="presOf" srcId="{50DC311A-A3DC-4218-B158-2D1EC356BBDE}" destId="{419EF5C7-ECFE-4116-BC33-E37B97E9BFDA}" srcOrd="0" destOrd="0" presId="urn:microsoft.com/office/officeart/2005/8/layout/radial4"/>
    <dgm:cxn modelId="{E657CC7C-A653-4688-893E-786A5B5A9ECD}" srcId="{C886D150-FE67-4030-9790-B92F9197CDFE}" destId="{8EA18A91-1484-40F3-98E7-528F5FE43322}" srcOrd="1" destOrd="0" parTransId="{F5C6ECD1-5017-433D-A534-4F81A70D0EB9}" sibTransId="{80E6FA9C-DF6C-4997-8A78-166A95E65E96}"/>
    <dgm:cxn modelId="{7CEAA989-A869-4D43-98E3-3651349684D9}" srcId="{C886D150-FE67-4030-9790-B92F9197CDFE}" destId="{E748CED0-17F5-4869-B549-9B6B7E4DD712}" srcOrd="2" destOrd="0" parTransId="{50DC311A-A3DC-4218-B158-2D1EC356BBDE}" sibTransId="{E0B2DC45-34E2-4D17-9637-CCE9513A60C7}"/>
    <dgm:cxn modelId="{FDE94C9F-9919-436B-90C5-D46BC63A3348}" type="presOf" srcId="{C886D150-FE67-4030-9790-B92F9197CDFE}" destId="{76A83A8E-3C27-4E14-8500-166D22CD715C}" srcOrd="0" destOrd="0" presId="urn:microsoft.com/office/officeart/2005/8/layout/radial4"/>
    <dgm:cxn modelId="{6ADAF1D2-B477-4133-B3BB-27AF951C55C9}" type="presOf" srcId="{8EA18A91-1484-40F3-98E7-528F5FE43322}" destId="{69E066DF-85BD-41AE-BE14-7838AB5CCAA8}" srcOrd="0" destOrd="0" presId="urn:microsoft.com/office/officeart/2005/8/layout/radial4"/>
    <dgm:cxn modelId="{A79A1DD5-7F7E-482F-A668-37EEF85AA1B6}" type="presOf" srcId="{D1C91AB4-962F-4B39-94DC-4E37A83453DF}" destId="{72F5D6AC-4CD5-4998-927F-7849EAFF0681}" srcOrd="0" destOrd="0" presId="urn:microsoft.com/office/officeart/2005/8/layout/radial4"/>
    <dgm:cxn modelId="{B5F8E4F1-E748-44AD-9987-59350440CDB3}" type="presOf" srcId="{F5C6ECD1-5017-433D-A534-4F81A70D0EB9}" destId="{7A6E61B3-56B9-4EC9-9BA8-08CDE79A43B8}" srcOrd="0" destOrd="0" presId="urn:microsoft.com/office/officeart/2005/8/layout/radial4"/>
    <dgm:cxn modelId="{44971190-53B0-4042-875B-F01D2BFDD619}" type="presParOf" srcId="{BDA5FCCD-4CE2-4DEB-B879-B60FD127B6B8}" destId="{76A83A8E-3C27-4E14-8500-166D22CD715C}" srcOrd="0" destOrd="0" presId="urn:microsoft.com/office/officeart/2005/8/layout/radial4"/>
    <dgm:cxn modelId="{7896725D-C910-42A2-BA58-4AAD36A83390}" type="presParOf" srcId="{BDA5FCCD-4CE2-4DEB-B879-B60FD127B6B8}" destId="{72F5D6AC-4CD5-4998-927F-7849EAFF0681}" srcOrd="1" destOrd="0" presId="urn:microsoft.com/office/officeart/2005/8/layout/radial4"/>
    <dgm:cxn modelId="{C486C35E-D403-4DC5-A602-00978AD4129D}" type="presParOf" srcId="{BDA5FCCD-4CE2-4DEB-B879-B60FD127B6B8}" destId="{2E19DEDF-326D-4168-AC9B-71D94B598C2A}" srcOrd="2" destOrd="0" presId="urn:microsoft.com/office/officeart/2005/8/layout/radial4"/>
    <dgm:cxn modelId="{32177531-F4C9-4D12-BF57-387165D4D633}" type="presParOf" srcId="{BDA5FCCD-4CE2-4DEB-B879-B60FD127B6B8}" destId="{7A6E61B3-56B9-4EC9-9BA8-08CDE79A43B8}" srcOrd="3" destOrd="0" presId="urn:microsoft.com/office/officeart/2005/8/layout/radial4"/>
    <dgm:cxn modelId="{76B291CF-9580-4723-A390-62B7E67D2468}" type="presParOf" srcId="{BDA5FCCD-4CE2-4DEB-B879-B60FD127B6B8}" destId="{69E066DF-85BD-41AE-BE14-7838AB5CCAA8}" srcOrd="4" destOrd="0" presId="urn:microsoft.com/office/officeart/2005/8/layout/radial4"/>
    <dgm:cxn modelId="{164FD0D2-C0DD-4EF6-971B-7944E1853924}" type="presParOf" srcId="{BDA5FCCD-4CE2-4DEB-B879-B60FD127B6B8}" destId="{419EF5C7-ECFE-4116-BC33-E37B97E9BFDA}" srcOrd="5" destOrd="0" presId="urn:microsoft.com/office/officeart/2005/8/layout/radial4"/>
    <dgm:cxn modelId="{DCC315B6-DE46-47DA-82B8-4F59429E130D}" type="presParOf" srcId="{BDA5FCCD-4CE2-4DEB-B879-B60FD127B6B8}" destId="{EAF3CCA0-352E-42A0-8A37-9B0DC3D03CA5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469CCA-F108-4F6A-8FE2-C99A42B3D7FE}" type="doc">
      <dgm:prSet loTypeId="urn:microsoft.com/office/officeart/2008/layout/VerticalCurvedLis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41F24CF-3A5E-4D07-962A-1B50C6EE7E3B}">
      <dgm:prSet custT="1"/>
      <dgm:spPr/>
      <dgm:t>
        <a:bodyPr spcFirstLastPara="0" vert="horz" wrap="square" lIns="426677" tIns="40640" rIns="40640" bIns="40640" numCol="1" spcCol="1270" anchor="ctr" anchorCtr="0"/>
        <a:lstStyle/>
        <a:p>
          <a:pPr marL="0" lvl="0" indent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პაციენტები მწვავე ინსულტის შემდგომი მდგომარეობის დადასტურებული დიაგნოზის </a:t>
          </a:r>
          <a:r>
            <a:rPr lang="en-US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18 </a:t>
          </a:r>
          <a:r>
            <a:rPr lang="ka-GE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თვიანი ხანდაზმულობით</a:t>
          </a:r>
          <a:endParaRPr lang="en-US" sz="16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82924C52-BDA8-4EA9-895F-EB38D8DB4F65}" type="parTrans" cxnId="{70E8C8A4-36FC-4378-B4B4-061E666F889A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557781FE-730C-4042-9D29-8ABC41C88C05}" type="sibTrans" cxnId="{70E8C8A4-36FC-4378-B4B4-061E666F889A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EFF70EA7-DB73-4EB0-81E6-81AC5A245942}">
      <dgm:prSet custT="1"/>
      <dgm:spPr/>
      <dgm:t>
        <a:bodyPr spcFirstLastPara="0" vert="horz" wrap="square" lIns="426677" tIns="40640" rIns="40640" bIns="40640" numCol="1" spcCol="1270" anchor="ctr" anchorCtr="0"/>
        <a:lstStyle/>
        <a:p>
          <a:pPr marL="0" lvl="0" indent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პაციენტები სტაბილური მდგომარეობით სხვადასხვა ხარისხის გამოხატული შეზღუდული შესაძლებლობებით</a:t>
          </a:r>
          <a:endParaRPr lang="ka-GE" sz="16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5BBEB071-A396-43B0-896A-CCDEFCB9DDAA}" type="parTrans" cxnId="{5B95F896-BCFC-484A-8C5D-96CD8DB310D7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34354B90-E2EC-4EC9-8DE5-576A227B3442}" type="sibTrans" cxnId="{5B95F896-BCFC-484A-8C5D-96CD8DB310D7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BDEB953F-D88D-4569-9FD8-B0D17FCEA65E}">
      <dgm:prSet custT="1"/>
      <dgm:spPr/>
      <dgm:t>
        <a:bodyPr spcFirstLastPara="0" vert="horz" wrap="square" lIns="426677" tIns="40640" rIns="40640" bIns="40640" numCol="1" spcCol="1270" anchor="ctr" anchorCtr="0"/>
        <a:lstStyle/>
        <a:p>
          <a:pPr marL="0" lvl="0" indent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პაციენტები მინიმალური ფუნქციური უნარით რეაბილიტაციის პროცედურაში ჩართულობისა უზრუნველსაყოფად </a:t>
          </a:r>
          <a:endParaRPr lang="en-US" sz="16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058C61ED-1A16-4CD3-8101-E2BA270AAE2D}" type="parTrans" cxnId="{CBF79F42-2D88-465C-ABF1-BDCBFAF764A7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4184BBDC-4CC7-4632-A556-172B62BE3C02}" type="sibTrans" cxnId="{CBF79F42-2D88-465C-ABF1-BDCBFAF764A7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C48CC494-A03E-47BD-8031-70954B20E14B}">
      <dgm:prSet custT="1"/>
      <dgm:spPr/>
      <dgm:t>
        <a:bodyPr spcFirstLastPara="0" vert="horz" wrap="square" lIns="426677" tIns="40640" rIns="40640" bIns="40640" numCol="1" spcCol="1270" anchor="ctr" anchorCtr="0"/>
        <a:lstStyle/>
        <a:p>
          <a:pPr marL="0" marR="0" lvl="0" indent="0" algn="just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+mj-lt"/>
            <a:buNone/>
            <a:tabLst/>
            <a:defRPr/>
          </a:pPr>
          <a:endParaRPr lang="ka-GE" sz="1600" b="1">
            <a:solidFill>
              <a:schemeClr val="tx1"/>
            </a:solidFill>
          </a:endParaRPr>
        </a:p>
        <a:p>
          <a:pPr marL="0" marR="0" lvl="0" indent="0" algn="just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+mj-lt"/>
            <a:buNone/>
            <a:tabLst/>
            <a:defRPr/>
          </a:pPr>
          <a:r>
            <a:rPr lang="ka-GE" sz="1600" b="1">
              <a:solidFill>
                <a:schemeClr val="tx1"/>
              </a:solidFill>
            </a:rPr>
            <a:t>პაციენტს არ უნდა აღენიშნებოდეს ქცევითი, კოგნიტური დარღვევები და უკმარისობა</a:t>
          </a:r>
          <a:endParaRPr lang="en-US" sz="1600" b="1">
            <a:solidFill>
              <a:schemeClr val="tx1"/>
            </a:solidFill>
          </a:endParaRPr>
        </a:p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endParaRPr lang="en-US" sz="16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F56030DB-2E8E-4CE6-81F4-B4AA945DE1FD}" type="parTrans" cxnId="{BC805A74-1AEE-4DB3-9196-9BEDB7CC5F61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3B407305-F226-416C-B2DA-8D9CA9DA38F4}" type="sibTrans" cxnId="{BC805A74-1AEE-4DB3-9196-9BEDB7CC5F61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8196F7E0-BB0A-4B03-B75B-39D897453278}">
      <dgm:prSet custT="1"/>
      <dgm:spPr/>
      <dgm:t>
        <a:bodyPr/>
        <a:lstStyle/>
        <a:p>
          <a:pPr algn="just">
            <a:buFont typeface="+mj-lt"/>
            <a:buNone/>
          </a:pPr>
          <a:r>
            <a:rPr lang="ka-GE" sz="1600" b="1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სტაციონარიდან გაწერიდან გასული უნდა იყოს არანაკლებ ერთი თვე</a:t>
          </a:r>
          <a:endParaRPr lang="en-US" sz="1600" b="1" dirty="0">
            <a:solidFill>
              <a:schemeClr val="tx1"/>
            </a:solidFill>
          </a:endParaRPr>
        </a:p>
      </dgm:t>
    </dgm:pt>
    <dgm:pt modelId="{A4E3ECE7-0361-42B1-BD54-8340196928F3}" type="parTrans" cxnId="{B4AD268C-497C-4148-9157-79E4FCC05ECE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DD078EC4-0E15-4FC8-8D4D-2F38C2D8DCEB}" type="sibTrans" cxnId="{B4AD268C-497C-4148-9157-79E4FCC05ECE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326B8669-3E17-46F6-856F-9E4C97F4147D}">
      <dgm:prSet custT="1"/>
      <dgm:spPr/>
      <dgm:t>
        <a:bodyPr/>
        <a:lstStyle/>
        <a:p>
          <a:pPr algn="just">
            <a:buFont typeface="+mj-lt"/>
            <a:buAutoNum type="arabicPeriod"/>
          </a:pPr>
          <a:r>
            <a:rPr lang="ka-GE" sz="1600" b="1">
              <a:solidFill>
                <a:schemeClr val="tx1"/>
              </a:solidFill>
            </a:rPr>
            <a:t>პაციენტს არ უნდა ჰქონდეს ტერმინალური დაავადება </a:t>
          </a:r>
          <a:endParaRPr lang="en-US" sz="1600" b="1" dirty="0">
            <a:solidFill>
              <a:schemeClr val="tx1"/>
            </a:solidFill>
          </a:endParaRPr>
        </a:p>
      </dgm:t>
    </dgm:pt>
    <dgm:pt modelId="{DB0E26C7-7C5F-4D4F-B8AA-6EF658CCB268}" type="parTrans" cxnId="{D6768D36-B243-4475-86A2-085065DC0D75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CA02534B-9B39-420E-9985-4426547CFB19}" type="sibTrans" cxnId="{D6768D36-B243-4475-86A2-085065DC0D75}">
      <dgm:prSet/>
      <dgm:spPr/>
      <dgm:t>
        <a:bodyPr/>
        <a:lstStyle/>
        <a:p>
          <a:pPr algn="just"/>
          <a:endParaRPr lang="en-US" sz="1600" b="1">
            <a:solidFill>
              <a:schemeClr val="tx1"/>
            </a:solidFill>
          </a:endParaRPr>
        </a:p>
      </dgm:t>
    </dgm:pt>
    <dgm:pt modelId="{8248F137-FC42-4FB8-BE68-EA5F162434D4}" type="pres">
      <dgm:prSet presAssocID="{44469CCA-F108-4F6A-8FE2-C99A42B3D7FE}" presName="Name0" presStyleCnt="0">
        <dgm:presLayoutVars>
          <dgm:chMax val="7"/>
          <dgm:chPref val="7"/>
          <dgm:dir/>
        </dgm:presLayoutVars>
      </dgm:prSet>
      <dgm:spPr/>
    </dgm:pt>
    <dgm:pt modelId="{3AAB645D-4551-4F1A-93F2-E49201550282}" type="pres">
      <dgm:prSet presAssocID="{44469CCA-F108-4F6A-8FE2-C99A42B3D7FE}" presName="Name1" presStyleCnt="0"/>
      <dgm:spPr/>
    </dgm:pt>
    <dgm:pt modelId="{1397432E-90EE-4C68-BB23-8C65B920A82D}" type="pres">
      <dgm:prSet presAssocID="{44469CCA-F108-4F6A-8FE2-C99A42B3D7FE}" presName="cycle" presStyleCnt="0"/>
      <dgm:spPr/>
    </dgm:pt>
    <dgm:pt modelId="{0BFC7F82-1F31-49E5-B7B4-4903ACC60104}" type="pres">
      <dgm:prSet presAssocID="{44469CCA-F108-4F6A-8FE2-C99A42B3D7FE}" presName="srcNode" presStyleLbl="node1" presStyleIdx="0" presStyleCnt="6"/>
      <dgm:spPr/>
    </dgm:pt>
    <dgm:pt modelId="{8924CA0B-2AE2-4939-8EFB-AD65E3303CB8}" type="pres">
      <dgm:prSet presAssocID="{44469CCA-F108-4F6A-8FE2-C99A42B3D7FE}" presName="conn" presStyleLbl="parChTrans1D2" presStyleIdx="0" presStyleCnt="1" custScaleY="89657" custLinFactNeighborX="1521" custLinFactNeighborY="95"/>
      <dgm:spPr/>
    </dgm:pt>
    <dgm:pt modelId="{7B04E970-B453-4E2F-9132-1FDF2B46DE9F}" type="pres">
      <dgm:prSet presAssocID="{44469CCA-F108-4F6A-8FE2-C99A42B3D7FE}" presName="extraNode" presStyleLbl="node1" presStyleIdx="0" presStyleCnt="6"/>
      <dgm:spPr/>
    </dgm:pt>
    <dgm:pt modelId="{3FFB4B96-DD18-4A11-AFC3-D11F78BA0E62}" type="pres">
      <dgm:prSet presAssocID="{44469CCA-F108-4F6A-8FE2-C99A42B3D7FE}" presName="dstNode" presStyleLbl="node1" presStyleIdx="0" presStyleCnt="6"/>
      <dgm:spPr/>
    </dgm:pt>
    <dgm:pt modelId="{71E397FC-C997-4AF1-8DBA-FB4342D0E9D6}" type="pres">
      <dgm:prSet presAssocID="{D41F24CF-3A5E-4D07-962A-1B50C6EE7E3B}" presName="text_1" presStyleLbl="node1" presStyleIdx="0" presStyleCnt="6" custScaleX="96717">
        <dgm:presLayoutVars>
          <dgm:bulletEnabled val="1"/>
        </dgm:presLayoutVars>
      </dgm:prSet>
      <dgm:spPr>
        <a:xfrm>
          <a:off x="849294" y="268875"/>
          <a:ext cx="9930862" cy="537546"/>
        </a:xfrm>
        <a:prstGeom prst="rect">
          <a:avLst/>
        </a:prstGeom>
      </dgm:spPr>
    </dgm:pt>
    <dgm:pt modelId="{DC19256B-7D23-4132-97C8-48E59ACE4015}" type="pres">
      <dgm:prSet presAssocID="{D41F24CF-3A5E-4D07-962A-1B50C6EE7E3B}" presName="accent_1" presStyleCnt="0"/>
      <dgm:spPr/>
    </dgm:pt>
    <dgm:pt modelId="{1954C32B-67B4-403C-A9F4-A7F858B0D5E3}" type="pres">
      <dgm:prSet presAssocID="{D41F24CF-3A5E-4D07-962A-1B50C6EE7E3B}" presName="accentRepeatNode" presStyleLbl="solidFgAcc1" presStyleIdx="0" presStyleCnt="6"/>
      <dgm:spPr/>
    </dgm:pt>
    <dgm:pt modelId="{70ED932C-DEFD-49F0-993A-0D91A05AF2FB}" type="pres">
      <dgm:prSet presAssocID="{EFF70EA7-DB73-4EB0-81E6-81AC5A245942}" presName="text_2" presStyleLbl="node1" presStyleIdx="1" presStyleCnt="6" custScaleX="95594">
        <dgm:presLayoutVars>
          <dgm:bulletEnabled val="1"/>
        </dgm:presLayoutVars>
      </dgm:prSet>
      <dgm:spPr>
        <a:xfrm>
          <a:off x="1335276" y="1075092"/>
          <a:ext cx="9401067" cy="537546"/>
        </a:xfrm>
        <a:prstGeom prst="rect">
          <a:avLst/>
        </a:prstGeom>
      </dgm:spPr>
    </dgm:pt>
    <dgm:pt modelId="{A2EB8452-2560-47EE-B6EF-FBBCB4FC8CC4}" type="pres">
      <dgm:prSet presAssocID="{EFF70EA7-DB73-4EB0-81E6-81AC5A245942}" presName="accent_2" presStyleCnt="0"/>
      <dgm:spPr/>
    </dgm:pt>
    <dgm:pt modelId="{F03F1B53-9A15-4B7B-94DA-582B88DC974A}" type="pres">
      <dgm:prSet presAssocID="{EFF70EA7-DB73-4EB0-81E6-81AC5A245942}" presName="accentRepeatNode" presStyleLbl="solidFgAcc1" presStyleIdx="1" presStyleCnt="6"/>
      <dgm:spPr>
        <a:xfrm>
          <a:off x="574007" y="1007899"/>
          <a:ext cx="671932" cy="671932"/>
        </a:xfrm>
        <a:prstGeom prst="ellipse">
          <a:avLst/>
        </a:prstGeom>
      </dgm:spPr>
    </dgm:pt>
    <dgm:pt modelId="{6297F4CC-2CFC-434A-A3B5-44CA69CA4904}" type="pres">
      <dgm:prSet presAssocID="{BDEB953F-D88D-4569-9FD8-B0D17FCEA65E}" presName="text_3" presStyleLbl="node1" presStyleIdx="2" presStyleCnt="6" custScaleX="97288">
        <dgm:presLayoutVars>
          <dgm:bulletEnabled val="1"/>
        </dgm:presLayoutVars>
      </dgm:prSet>
      <dgm:spPr>
        <a:xfrm>
          <a:off x="1505655" y="1881309"/>
          <a:ext cx="9262500" cy="537546"/>
        </a:xfrm>
        <a:prstGeom prst="rect">
          <a:avLst/>
        </a:prstGeom>
      </dgm:spPr>
    </dgm:pt>
    <dgm:pt modelId="{C4446BE4-EF1E-421D-A14C-08827F0A1420}" type="pres">
      <dgm:prSet presAssocID="{BDEB953F-D88D-4569-9FD8-B0D17FCEA65E}" presName="accent_3" presStyleCnt="0"/>
      <dgm:spPr/>
    </dgm:pt>
    <dgm:pt modelId="{1A3A3333-EF57-456A-8068-DF1DB987FE8A}" type="pres">
      <dgm:prSet presAssocID="{BDEB953F-D88D-4569-9FD8-B0D17FCEA65E}" presName="accentRepeatNode" presStyleLbl="solidFgAcc1" presStyleIdx="2" presStyleCnt="6"/>
      <dgm:spPr>
        <a:xfrm>
          <a:off x="776199" y="1814116"/>
          <a:ext cx="671932" cy="671932"/>
        </a:xfrm>
        <a:prstGeom prst="ellipse">
          <a:avLst/>
        </a:prstGeom>
      </dgm:spPr>
    </dgm:pt>
    <dgm:pt modelId="{431DAE91-805E-407C-97D7-BB49D5698FCF}" type="pres">
      <dgm:prSet presAssocID="{C48CC494-A03E-47BD-8031-70954B20E14B}" presName="text_4" presStyleLbl="node1" presStyleIdx="3" presStyleCnt="6" custScaleX="97658">
        <dgm:presLayoutVars>
          <dgm:bulletEnabled val="1"/>
        </dgm:presLayoutVars>
      </dgm:prSet>
      <dgm:spPr>
        <a:xfrm>
          <a:off x="1505655" y="2687016"/>
          <a:ext cx="9262500" cy="537546"/>
        </a:xfrm>
        <a:prstGeom prst="rect">
          <a:avLst/>
        </a:prstGeom>
      </dgm:spPr>
    </dgm:pt>
    <dgm:pt modelId="{81AB1B45-3D48-40EC-A58C-6CCBAE01B5ED}" type="pres">
      <dgm:prSet presAssocID="{C48CC494-A03E-47BD-8031-70954B20E14B}" presName="accent_4" presStyleCnt="0"/>
      <dgm:spPr/>
    </dgm:pt>
    <dgm:pt modelId="{415D9502-E793-4A56-9E94-041A5C711AC1}" type="pres">
      <dgm:prSet presAssocID="{C48CC494-A03E-47BD-8031-70954B20E14B}" presName="accentRepeatNode" presStyleLbl="solidFgAcc1" presStyleIdx="3" presStyleCnt="6"/>
      <dgm:spPr>
        <a:xfrm>
          <a:off x="776199" y="2619823"/>
          <a:ext cx="671932" cy="671932"/>
        </a:xfrm>
        <a:prstGeom prst="ellipse">
          <a:avLst/>
        </a:prstGeom>
      </dgm:spPr>
    </dgm:pt>
    <dgm:pt modelId="{8715C80F-4CD7-43C7-B778-07A041011BA6}" type="pres">
      <dgm:prSet presAssocID="{8196F7E0-BB0A-4B03-B75B-39D897453278}" presName="text_5" presStyleLbl="node1" presStyleIdx="4" presStyleCnt="6" custScaleX="97231">
        <dgm:presLayoutVars>
          <dgm:bulletEnabled val="1"/>
        </dgm:presLayoutVars>
      </dgm:prSet>
      <dgm:spPr/>
    </dgm:pt>
    <dgm:pt modelId="{7FF45FD7-916D-4007-9B3A-991F563ABAF1}" type="pres">
      <dgm:prSet presAssocID="{8196F7E0-BB0A-4B03-B75B-39D897453278}" presName="accent_5" presStyleCnt="0"/>
      <dgm:spPr/>
    </dgm:pt>
    <dgm:pt modelId="{D4974D99-E4C9-4BAF-AAE6-372DAB275A58}" type="pres">
      <dgm:prSet presAssocID="{8196F7E0-BB0A-4B03-B75B-39D897453278}" presName="accentRepeatNode" presStyleLbl="solidFgAcc1" presStyleIdx="4" presStyleCnt="6"/>
      <dgm:spPr>
        <a:xfrm>
          <a:off x="574007" y="3426040"/>
          <a:ext cx="671932" cy="671932"/>
        </a:xfrm>
        <a:prstGeom prst="ellipse">
          <a:avLst/>
        </a:prstGeom>
      </dgm:spPr>
    </dgm:pt>
    <dgm:pt modelId="{CA9F2A67-9FCA-4156-8052-FF73C569340B}" type="pres">
      <dgm:prSet presAssocID="{326B8669-3E17-46F6-856F-9E4C97F4147D}" presName="text_6" presStyleLbl="node1" presStyleIdx="5" presStyleCnt="6" custScaleX="96824">
        <dgm:presLayoutVars>
          <dgm:bulletEnabled val="1"/>
        </dgm:presLayoutVars>
      </dgm:prSet>
      <dgm:spPr/>
    </dgm:pt>
    <dgm:pt modelId="{589AB57B-233B-41D2-BC32-F9BFE6FC5157}" type="pres">
      <dgm:prSet presAssocID="{326B8669-3E17-46F6-856F-9E4C97F4147D}" presName="accent_6" presStyleCnt="0"/>
      <dgm:spPr/>
    </dgm:pt>
    <dgm:pt modelId="{F38E2497-26D5-4FE3-9C53-3022274686A5}" type="pres">
      <dgm:prSet presAssocID="{326B8669-3E17-46F6-856F-9E4C97F4147D}" presName="accentRepeatNode" presStyleLbl="solidFgAcc1" presStyleIdx="5" presStyleCnt="6"/>
      <dgm:spPr>
        <a:xfrm>
          <a:off x="131838" y="4232258"/>
          <a:ext cx="671932" cy="671932"/>
        </a:xfrm>
        <a:prstGeom prst="ellipse">
          <a:avLst/>
        </a:prstGeom>
      </dgm:spPr>
    </dgm:pt>
  </dgm:ptLst>
  <dgm:cxnLst>
    <dgm:cxn modelId="{4ECE4A0E-479A-4A11-ACA3-B163FA99666A}" type="presOf" srcId="{EFF70EA7-DB73-4EB0-81E6-81AC5A245942}" destId="{70ED932C-DEFD-49F0-993A-0D91A05AF2FB}" srcOrd="0" destOrd="0" presId="urn:microsoft.com/office/officeart/2008/layout/VerticalCurvedList"/>
    <dgm:cxn modelId="{444DA822-0139-4B05-B477-8F6C8B32F835}" type="presOf" srcId="{326B8669-3E17-46F6-856F-9E4C97F4147D}" destId="{CA9F2A67-9FCA-4156-8052-FF73C569340B}" srcOrd="0" destOrd="0" presId="urn:microsoft.com/office/officeart/2008/layout/VerticalCurvedList"/>
    <dgm:cxn modelId="{D6768D36-B243-4475-86A2-085065DC0D75}" srcId="{44469CCA-F108-4F6A-8FE2-C99A42B3D7FE}" destId="{326B8669-3E17-46F6-856F-9E4C97F4147D}" srcOrd="5" destOrd="0" parTransId="{DB0E26C7-7C5F-4D4F-B8AA-6EF658CCB268}" sibTransId="{CA02534B-9B39-420E-9985-4426547CFB19}"/>
    <dgm:cxn modelId="{79B2C539-5662-4B80-AF4F-83BCE88C37EA}" type="presOf" srcId="{BDEB953F-D88D-4569-9FD8-B0D17FCEA65E}" destId="{6297F4CC-2CFC-434A-A3B5-44CA69CA4904}" srcOrd="0" destOrd="0" presId="urn:microsoft.com/office/officeart/2008/layout/VerticalCurvedList"/>
    <dgm:cxn modelId="{CBF79F42-2D88-465C-ABF1-BDCBFAF764A7}" srcId="{44469CCA-F108-4F6A-8FE2-C99A42B3D7FE}" destId="{BDEB953F-D88D-4569-9FD8-B0D17FCEA65E}" srcOrd="2" destOrd="0" parTransId="{058C61ED-1A16-4CD3-8101-E2BA270AAE2D}" sibTransId="{4184BBDC-4CC7-4632-A556-172B62BE3C02}"/>
    <dgm:cxn modelId="{BC805A74-1AEE-4DB3-9196-9BEDB7CC5F61}" srcId="{44469CCA-F108-4F6A-8FE2-C99A42B3D7FE}" destId="{C48CC494-A03E-47BD-8031-70954B20E14B}" srcOrd="3" destOrd="0" parTransId="{F56030DB-2E8E-4CE6-81F4-B4AA945DE1FD}" sibTransId="{3B407305-F226-416C-B2DA-8D9CA9DA38F4}"/>
    <dgm:cxn modelId="{B4AD268C-497C-4148-9157-79E4FCC05ECE}" srcId="{44469CCA-F108-4F6A-8FE2-C99A42B3D7FE}" destId="{8196F7E0-BB0A-4B03-B75B-39D897453278}" srcOrd="4" destOrd="0" parTransId="{A4E3ECE7-0361-42B1-BD54-8340196928F3}" sibTransId="{DD078EC4-0E15-4FC8-8D4D-2F38C2D8DCEB}"/>
    <dgm:cxn modelId="{5B95F896-BCFC-484A-8C5D-96CD8DB310D7}" srcId="{44469CCA-F108-4F6A-8FE2-C99A42B3D7FE}" destId="{EFF70EA7-DB73-4EB0-81E6-81AC5A245942}" srcOrd="1" destOrd="0" parTransId="{5BBEB071-A396-43B0-896A-CCDEFCB9DDAA}" sibTransId="{34354B90-E2EC-4EC9-8DE5-576A227B3442}"/>
    <dgm:cxn modelId="{AF25DE9F-11E4-410D-93DD-C1A17D8ABECC}" type="presOf" srcId="{D41F24CF-3A5E-4D07-962A-1B50C6EE7E3B}" destId="{71E397FC-C997-4AF1-8DBA-FB4342D0E9D6}" srcOrd="0" destOrd="0" presId="urn:microsoft.com/office/officeart/2008/layout/VerticalCurvedList"/>
    <dgm:cxn modelId="{218722A1-4F72-4033-B247-3637E74BFDFA}" type="presOf" srcId="{C48CC494-A03E-47BD-8031-70954B20E14B}" destId="{431DAE91-805E-407C-97D7-BB49D5698FCF}" srcOrd="0" destOrd="0" presId="urn:microsoft.com/office/officeart/2008/layout/VerticalCurvedList"/>
    <dgm:cxn modelId="{70E8C8A4-36FC-4378-B4B4-061E666F889A}" srcId="{44469CCA-F108-4F6A-8FE2-C99A42B3D7FE}" destId="{D41F24CF-3A5E-4D07-962A-1B50C6EE7E3B}" srcOrd="0" destOrd="0" parTransId="{82924C52-BDA8-4EA9-895F-EB38D8DB4F65}" sibTransId="{557781FE-730C-4042-9D29-8ABC41C88C05}"/>
    <dgm:cxn modelId="{2DABCDC0-2211-45A5-BE08-C9749C12B275}" type="presOf" srcId="{557781FE-730C-4042-9D29-8ABC41C88C05}" destId="{8924CA0B-2AE2-4939-8EFB-AD65E3303CB8}" srcOrd="0" destOrd="0" presId="urn:microsoft.com/office/officeart/2008/layout/VerticalCurvedList"/>
    <dgm:cxn modelId="{63F597C8-4251-4510-B1AD-B84F8E101A98}" type="presOf" srcId="{44469CCA-F108-4F6A-8FE2-C99A42B3D7FE}" destId="{8248F137-FC42-4FB8-BE68-EA5F162434D4}" srcOrd="0" destOrd="0" presId="urn:microsoft.com/office/officeart/2008/layout/VerticalCurvedList"/>
    <dgm:cxn modelId="{7DAD60EB-9427-498B-9AE2-CEFFB9BE7434}" type="presOf" srcId="{8196F7E0-BB0A-4B03-B75B-39D897453278}" destId="{8715C80F-4CD7-43C7-B778-07A041011BA6}" srcOrd="0" destOrd="0" presId="urn:microsoft.com/office/officeart/2008/layout/VerticalCurvedList"/>
    <dgm:cxn modelId="{0DCBE52C-001D-4761-99CA-FDEF02E8F9B8}" type="presParOf" srcId="{8248F137-FC42-4FB8-BE68-EA5F162434D4}" destId="{3AAB645D-4551-4F1A-93F2-E49201550282}" srcOrd="0" destOrd="0" presId="urn:microsoft.com/office/officeart/2008/layout/VerticalCurvedList"/>
    <dgm:cxn modelId="{7C15A476-6A9F-454B-BB42-55E9B7D6FCAD}" type="presParOf" srcId="{3AAB645D-4551-4F1A-93F2-E49201550282}" destId="{1397432E-90EE-4C68-BB23-8C65B920A82D}" srcOrd="0" destOrd="0" presId="urn:microsoft.com/office/officeart/2008/layout/VerticalCurvedList"/>
    <dgm:cxn modelId="{08A95EC1-1989-46BF-9BD2-3E85FD0488CF}" type="presParOf" srcId="{1397432E-90EE-4C68-BB23-8C65B920A82D}" destId="{0BFC7F82-1F31-49E5-B7B4-4903ACC60104}" srcOrd="0" destOrd="0" presId="urn:microsoft.com/office/officeart/2008/layout/VerticalCurvedList"/>
    <dgm:cxn modelId="{56039AE2-F8E3-4739-9ED2-3777435470DF}" type="presParOf" srcId="{1397432E-90EE-4C68-BB23-8C65B920A82D}" destId="{8924CA0B-2AE2-4939-8EFB-AD65E3303CB8}" srcOrd="1" destOrd="0" presId="urn:microsoft.com/office/officeart/2008/layout/VerticalCurvedList"/>
    <dgm:cxn modelId="{53CF7842-92BC-4D11-A9CE-C62A31FE8230}" type="presParOf" srcId="{1397432E-90EE-4C68-BB23-8C65B920A82D}" destId="{7B04E970-B453-4E2F-9132-1FDF2B46DE9F}" srcOrd="2" destOrd="0" presId="urn:microsoft.com/office/officeart/2008/layout/VerticalCurvedList"/>
    <dgm:cxn modelId="{86B5AADC-9886-41A3-B516-83E131127D2D}" type="presParOf" srcId="{1397432E-90EE-4C68-BB23-8C65B920A82D}" destId="{3FFB4B96-DD18-4A11-AFC3-D11F78BA0E62}" srcOrd="3" destOrd="0" presId="urn:microsoft.com/office/officeart/2008/layout/VerticalCurvedList"/>
    <dgm:cxn modelId="{628EEA00-1654-4180-BF11-4627B4AC7F5A}" type="presParOf" srcId="{3AAB645D-4551-4F1A-93F2-E49201550282}" destId="{71E397FC-C997-4AF1-8DBA-FB4342D0E9D6}" srcOrd="1" destOrd="0" presId="urn:microsoft.com/office/officeart/2008/layout/VerticalCurvedList"/>
    <dgm:cxn modelId="{73642C28-1208-453F-9739-F2BA3DDCD537}" type="presParOf" srcId="{3AAB645D-4551-4F1A-93F2-E49201550282}" destId="{DC19256B-7D23-4132-97C8-48E59ACE4015}" srcOrd="2" destOrd="0" presId="urn:microsoft.com/office/officeart/2008/layout/VerticalCurvedList"/>
    <dgm:cxn modelId="{312574AD-60FD-44FD-BB62-9FFC321B6489}" type="presParOf" srcId="{DC19256B-7D23-4132-97C8-48E59ACE4015}" destId="{1954C32B-67B4-403C-A9F4-A7F858B0D5E3}" srcOrd="0" destOrd="0" presId="urn:microsoft.com/office/officeart/2008/layout/VerticalCurvedList"/>
    <dgm:cxn modelId="{0610130A-CB3D-4C0D-8EE3-3492A80C1E96}" type="presParOf" srcId="{3AAB645D-4551-4F1A-93F2-E49201550282}" destId="{70ED932C-DEFD-49F0-993A-0D91A05AF2FB}" srcOrd="3" destOrd="0" presId="urn:microsoft.com/office/officeart/2008/layout/VerticalCurvedList"/>
    <dgm:cxn modelId="{C59DA092-BB3E-4A81-ABD3-BB1C4DB873BF}" type="presParOf" srcId="{3AAB645D-4551-4F1A-93F2-E49201550282}" destId="{A2EB8452-2560-47EE-B6EF-FBBCB4FC8CC4}" srcOrd="4" destOrd="0" presId="urn:microsoft.com/office/officeart/2008/layout/VerticalCurvedList"/>
    <dgm:cxn modelId="{69606796-E0EF-42FF-8E61-BF07D4EA88CC}" type="presParOf" srcId="{A2EB8452-2560-47EE-B6EF-FBBCB4FC8CC4}" destId="{F03F1B53-9A15-4B7B-94DA-582B88DC974A}" srcOrd="0" destOrd="0" presId="urn:microsoft.com/office/officeart/2008/layout/VerticalCurvedList"/>
    <dgm:cxn modelId="{4C87CAA1-C189-4983-8D35-0DB5B0C87958}" type="presParOf" srcId="{3AAB645D-4551-4F1A-93F2-E49201550282}" destId="{6297F4CC-2CFC-434A-A3B5-44CA69CA4904}" srcOrd="5" destOrd="0" presId="urn:microsoft.com/office/officeart/2008/layout/VerticalCurvedList"/>
    <dgm:cxn modelId="{0CC279AB-90A9-48B1-887B-364143E354C6}" type="presParOf" srcId="{3AAB645D-4551-4F1A-93F2-E49201550282}" destId="{C4446BE4-EF1E-421D-A14C-08827F0A1420}" srcOrd="6" destOrd="0" presId="urn:microsoft.com/office/officeart/2008/layout/VerticalCurvedList"/>
    <dgm:cxn modelId="{1E827003-9E57-43A7-A2A9-3D7A999858A4}" type="presParOf" srcId="{C4446BE4-EF1E-421D-A14C-08827F0A1420}" destId="{1A3A3333-EF57-456A-8068-DF1DB987FE8A}" srcOrd="0" destOrd="0" presId="urn:microsoft.com/office/officeart/2008/layout/VerticalCurvedList"/>
    <dgm:cxn modelId="{614B8E97-6A4A-4B87-93A5-CABEEDA30AC6}" type="presParOf" srcId="{3AAB645D-4551-4F1A-93F2-E49201550282}" destId="{431DAE91-805E-407C-97D7-BB49D5698FCF}" srcOrd="7" destOrd="0" presId="urn:microsoft.com/office/officeart/2008/layout/VerticalCurvedList"/>
    <dgm:cxn modelId="{66FC02DB-0942-4645-A341-8F8BBE379C95}" type="presParOf" srcId="{3AAB645D-4551-4F1A-93F2-E49201550282}" destId="{81AB1B45-3D48-40EC-A58C-6CCBAE01B5ED}" srcOrd="8" destOrd="0" presId="urn:microsoft.com/office/officeart/2008/layout/VerticalCurvedList"/>
    <dgm:cxn modelId="{6382989E-E581-488C-A6F3-A4BF575D273F}" type="presParOf" srcId="{81AB1B45-3D48-40EC-A58C-6CCBAE01B5ED}" destId="{415D9502-E793-4A56-9E94-041A5C711AC1}" srcOrd="0" destOrd="0" presId="urn:microsoft.com/office/officeart/2008/layout/VerticalCurvedList"/>
    <dgm:cxn modelId="{E1CFC25B-218A-4B37-BA98-D47EC57CB347}" type="presParOf" srcId="{3AAB645D-4551-4F1A-93F2-E49201550282}" destId="{8715C80F-4CD7-43C7-B778-07A041011BA6}" srcOrd="9" destOrd="0" presId="urn:microsoft.com/office/officeart/2008/layout/VerticalCurvedList"/>
    <dgm:cxn modelId="{BAD19433-FD70-415D-ADBC-0D752C824A3B}" type="presParOf" srcId="{3AAB645D-4551-4F1A-93F2-E49201550282}" destId="{7FF45FD7-916D-4007-9B3A-991F563ABAF1}" srcOrd="10" destOrd="0" presId="urn:microsoft.com/office/officeart/2008/layout/VerticalCurvedList"/>
    <dgm:cxn modelId="{EC687DD5-B50F-4C69-9348-2AC4383B5D69}" type="presParOf" srcId="{7FF45FD7-916D-4007-9B3A-991F563ABAF1}" destId="{D4974D99-E4C9-4BAF-AAE6-372DAB275A58}" srcOrd="0" destOrd="0" presId="urn:microsoft.com/office/officeart/2008/layout/VerticalCurvedList"/>
    <dgm:cxn modelId="{F640C8E3-AD04-47DE-9558-F7568C01B3B7}" type="presParOf" srcId="{3AAB645D-4551-4F1A-93F2-E49201550282}" destId="{CA9F2A67-9FCA-4156-8052-FF73C569340B}" srcOrd="11" destOrd="0" presId="urn:microsoft.com/office/officeart/2008/layout/VerticalCurvedList"/>
    <dgm:cxn modelId="{CCE78F58-8C42-4948-9DEE-5478CDD81BD8}" type="presParOf" srcId="{3AAB645D-4551-4F1A-93F2-E49201550282}" destId="{589AB57B-233B-41D2-BC32-F9BFE6FC5157}" srcOrd="12" destOrd="0" presId="urn:microsoft.com/office/officeart/2008/layout/VerticalCurvedList"/>
    <dgm:cxn modelId="{BAF39868-131E-4B43-8DE4-61495DFC1F9A}" type="presParOf" srcId="{589AB57B-233B-41D2-BC32-F9BFE6FC5157}" destId="{F38E2497-26D5-4FE3-9C53-3022274686A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556422D-403F-4403-A099-5AA15CF2E704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22AB04-AA57-4015-A36F-D613B80C81E8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sz="1800" b="1" dirty="0">
              <a:solidFill>
                <a:schemeClr val="bg2">
                  <a:lumMod val="25000"/>
                </a:schemeClr>
              </a:solidFill>
            </a:rPr>
            <a:t>2020 წლის პაციენტთა საპროგნოზო მაჩვენებელი</a:t>
          </a:r>
          <a:endParaRPr lang="en-US" sz="1800" b="1" dirty="0">
            <a:solidFill>
              <a:schemeClr val="bg2">
                <a:lumMod val="25000"/>
              </a:schemeClr>
            </a:solidFill>
          </a:endParaRPr>
        </a:p>
      </dgm:t>
    </dgm:pt>
    <dgm:pt modelId="{320D5082-ED23-4B66-99C7-DF6B48B50B8B}" type="parTrans" cxnId="{39CBA78B-9568-4FC0-8F2C-466A3F47C9EA}">
      <dgm:prSet/>
      <dgm:spPr/>
      <dgm:t>
        <a:bodyPr/>
        <a:lstStyle/>
        <a:p>
          <a:endParaRPr lang="en-US" sz="1600"/>
        </a:p>
      </dgm:t>
    </dgm:pt>
    <dgm:pt modelId="{5149AFBD-EC1F-4910-9897-FCB25BC6A3AA}" type="sibTrans" cxnId="{39CBA78B-9568-4FC0-8F2C-466A3F47C9EA}">
      <dgm:prSet/>
      <dgm:spPr/>
      <dgm:t>
        <a:bodyPr/>
        <a:lstStyle/>
        <a:p>
          <a:endParaRPr lang="en-US" sz="1600"/>
        </a:p>
      </dgm:t>
    </dgm:pt>
    <dgm:pt modelId="{8291A57D-C31A-4616-9B6D-36ADAF2194AB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sz="1800" b="1">
              <a:solidFill>
                <a:schemeClr val="bg2">
                  <a:lumMod val="25000"/>
                </a:schemeClr>
              </a:solidFill>
            </a:rPr>
            <a:t>2021 წლის პაციენტთა საპროგნოზო მაჩვენებელი</a:t>
          </a:r>
          <a:endParaRPr lang="en-US" sz="1800" b="1" dirty="0">
            <a:solidFill>
              <a:schemeClr val="bg2">
                <a:lumMod val="25000"/>
              </a:schemeClr>
            </a:solidFill>
          </a:endParaRPr>
        </a:p>
      </dgm:t>
    </dgm:pt>
    <dgm:pt modelId="{EA9E4369-34D5-431E-843A-8B5C22C9EBDD}" type="parTrans" cxnId="{DBC39716-A481-488A-B911-30577B2C5ED5}">
      <dgm:prSet/>
      <dgm:spPr/>
      <dgm:t>
        <a:bodyPr/>
        <a:lstStyle/>
        <a:p>
          <a:endParaRPr lang="en-US" sz="1600"/>
        </a:p>
      </dgm:t>
    </dgm:pt>
    <dgm:pt modelId="{BB666931-ED3F-42FE-8202-9FF56929DF9C}" type="sibTrans" cxnId="{DBC39716-A481-488A-B911-30577B2C5ED5}">
      <dgm:prSet/>
      <dgm:spPr/>
      <dgm:t>
        <a:bodyPr/>
        <a:lstStyle/>
        <a:p>
          <a:endParaRPr lang="en-US" sz="1600"/>
        </a:p>
      </dgm:t>
    </dgm:pt>
    <dgm:pt modelId="{E968152E-6C6D-4594-B4EB-6987339D3FC1}">
      <dgm:prSet phldrT="[Text]" custT="1"/>
      <dgm:spPr/>
      <dgm:t>
        <a:bodyPr/>
        <a:lstStyle/>
        <a:p>
          <a:r>
            <a:rPr lang="ka-GE" sz="1400" b="0" dirty="0"/>
            <a:t>2019 წლის მონაცემების მიხედვით, წლიური 15% კლების ტენდენციის გათვალისწინებით</a:t>
          </a:r>
          <a:endParaRPr lang="en-US" sz="1400" b="0" dirty="0"/>
        </a:p>
      </dgm:t>
    </dgm:pt>
    <dgm:pt modelId="{87F8B6F5-38BD-48C6-9792-846F22570659}" type="parTrans" cxnId="{BAED3845-C6B1-44CF-96BA-D66E67FB149C}">
      <dgm:prSet/>
      <dgm:spPr/>
      <dgm:t>
        <a:bodyPr/>
        <a:lstStyle/>
        <a:p>
          <a:endParaRPr lang="en-US" sz="1600"/>
        </a:p>
      </dgm:t>
    </dgm:pt>
    <dgm:pt modelId="{2F406DAD-DBEF-4E95-99E9-A4B0DA85329E}" type="sibTrans" cxnId="{BAED3845-C6B1-44CF-96BA-D66E67FB149C}">
      <dgm:prSet/>
      <dgm:spPr/>
      <dgm:t>
        <a:bodyPr/>
        <a:lstStyle/>
        <a:p>
          <a:endParaRPr lang="en-US" sz="1600"/>
        </a:p>
      </dgm:t>
    </dgm:pt>
    <dgm:pt modelId="{2625E96C-2166-4E02-84A4-962FFFE8769E}">
      <dgm:prSet phldrT="[Text]" custT="1"/>
      <dgm:spPr/>
      <dgm:t>
        <a:bodyPr/>
        <a:lstStyle/>
        <a:p>
          <a:r>
            <a:rPr lang="ka-GE" sz="1400" dirty="0"/>
            <a:t>მსუბუქი 25%, საშუალო და მძიმე 40%</a:t>
          </a:r>
          <a:endParaRPr lang="en-US" sz="1400" dirty="0"/>
        </a:p>
      </dgm:t>
    </dgm:pt>
    <dgm:pt modelId="{598E5447-F62F-48DB-95FE-52BDE12B340F}" type="parTrans" cxnId="{85D7F8B2-9FA2-4031-BCC4-48C262FC8413}">
      <dgm:prSet/>
      <dgm:spPr/>
      <dgm:t>
        <a:bodyPr/>
        <a:lstStyle/>
        <a:p>
          <a:endParaRPr lang="en-US" sz="1600"/>
        </a:p>
      </dgm:t>
    </dgm:pt>
    <dgm:pt modelId="{64EA3AC7-D3A6-43E0-B9CD-AF5CB8B465E1}" type="sibTrans" cxnId="{85D7F8B2-9FA2-4031-BCC4-48C262FC8413}">
      <dgm:prSet/>
      <dgm:spPr/>
      <dgm:t>
        <a:bodyPr/>
        <a:lstStyle/>
        <a:p>
          <a:endParaRPr lang="en-US" sz="1600"/>
        </a:p>
      </dgm:t>
    </dgm:pt>
    <dgm:pt modelId="{C209DC76-8DFA-42F7-8296-3528C7AE5093}">
      <dgm:prSet phldrT="[Text]" custT="1"/>
      <dgm:spPr>
        <a:solidFill>
          <a:srgbClr val="44546A">
            <a:lumMod val="60000"/>
            <a:lumOff val="4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76200" tIns="38100" rIns="76200" bIns="38100" numCol="1" spcCol="1270" anchor="ctr" anchorCtr="0"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18 თვიანი ჩართვის კრიტერიუმების მიხედვით ინსულტის შემთხვევების საპროგნოზო რაოდენობა</a:t>
          </a:r>
          <a:endParaRPr lang="en-US" sz="18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986E8C4F-0779-43F0-AD8F-FA4DBACB37A0}" type="parTrans" cxnId="{998CA704-0EBE-461D-85EB-18C4ADE26776}">
      <dgm:prSet/>
      <dgm:spPr/>
      <dgm:t>
        <a:bodyPr/>
        <a:lstStyle/>
        <a:p>
          <a:endParaRPr lang="en-US" sz="1600"/>
        </a:p>
      </dgm:t>
    </dgm:pt>
    <dgm:pt modelId="{9D53EAB8-C765-4548-9E9E-5FAE5273C5A2}" type="sibTrans" cxnId="{998CA704-0EBE-461D-85EB-18C4ADE26776}">
      <dgm:prSet/>
      <dgm:spPr/>
      <dgm:t>
        <a:bodyPr/>
        <a:lstStyle/>
        <a:p>
          <a:endParaRPr lang="en-US" sz="1600"/>
        </a:p>
      </dgm:t>
    </dgm:pt>
    <dgm:pt modelId="{70B2D558-96EF-4377-A963-B797726E074F}">
      <dgm:prSet custT="1"/>
      <dgm:spPr/>
      <dgm:t>
        <a:bodyPr/>
        <a:lstStyle/>
        <a:p>
          <a:r>
            <a:rPr lang="ka-GE" sz="1400" b="0" dirty="0"/>
            <a:t>2020 წლის მონაცემების მიხედვით, წლიური 15% კლების ტენდენციის გათვალისწინებით</a:t>
          </a:r>
          <a:endParaRPr lang="en-US" sz="1400" dirty="0"/>
        </a:p>
      </dgm:t>
    </dgm:pt>
    <dgm:pt modelId="{FB0F11AD-42EB-4A9F-A477-942B4F167F16}" type="parTrans" cxnId="{A454CE2C-7CA2-40E5-B83D-2A83C877D310}">
      <dgm:prSet/>
      <dgm:spPr/>
      <dgm:t>
        <a:bodyPr/>
        <a:lstStyle/>
        <a:p>
          <a:endParaRPr lang="en-US" sz="1600"/>
        </a:p>
      </dgm:t>
    </dgm:pt>
    <dgm:pt modelId="{5FC096FF-1147-4D23-976F-DA3AAECC2491}" type="sibTrans" cxnId="{A454CE2C-7CA2-40E5-B83D-2A83C877D310}">
      <dgm:prSet/>
      <dgm:spPr/>
      <dgm:t>
        <a:bodyPr/>
        <a:lstStyle/>
        <a:p>
          <a:endParaRPr lang="en-US" sz="1600"/>
        </a:p>
      </dgm:t>
    </dgm:pt>
    <dgm:pt modelId="{6BFD4CB2-7AED-4ADC-A4E8-45F1C4B1EF0D}">
      <dgm:prSet phldrT="[Text]" custT="1"/>
      <dgm:spPr/>
      <dgm:t>
        <a:bodyPr/>
        <a:lstStyle/>
        <a:p>
          <a:r>
            <a:rPr lang="ka-GE" sz="1800" b="0" dirty="0"/>
            <a:t>5564-(5564*0.15)=4729 პაციენტი</a:t>
          </a:r>
          <a:endParaRPr lang="en-US" sz="1800" b="0" dirty="0"/>
        </a:p>
      </dgm:t>
    </dgm:pt>
    <dgm:pt modelId="{03EEC645-EB94-4AFB-98A2-91DCC0D18257}" type="parTrans" cxnId="{B66EC4F5-92E9-4BB9-BE62-468EC76780C8}">
      <dgm:prSet/>
      <dgm:spPr/>
      <dgm:t>
        <a:bodyPr/>
        <a:lstStyle/>
        <a:p>
          <a:endParaRPr lang="en-US" sz="1600"/>
        </a:p>
      </dgm:t>
    </dgm:pt>
    <dgm:pt modelId="{AE631BC3-4244-471B-96F0-F3067FE807B3}" type="sibTrans" cxnId="{B66EC4F5-92E9-4BB9-BE62-468EC76780C8}">
      <dgm:prSet/>
      <dgm:spPr/>
      <dgm:t>
        <a:bodyPr/>
        <a:lstStyle/>
        <a:p>
          <a:endParaRPr lang="en-US" sz="1600"/>
        </a:p>
      </dgm:t>
    </dgm:pt>
    <dgm:pt modelId="{6B6EAC05-93C2-424E-9577-078F07269BD6}">
      <dgm:prSet custT="1"/>
      <dgm:spPr/>
      <dgm:t>
        <a:bodyPr/>
        <a:lstStyle/>
        <a:p>
          <a:r>
            <a:rPr lang="ka-GE" sz="1800" dirty="0"/>
            <a:t>4729-(4729*0.15)=4020 პაციენტი</a:t>
          </a:r>
          <a:endParaRPr lang="en-US" sz="1800" dirty="0"/>
        </a:p>
      </dgm:t>
    </dgm:pt>
    <dgm:pt modelId="{3DEE4669-6EE9-4156-BFF7-7E126A46CE62}" type="parTrans" cxnId="{E3ECC797-0397-4478-AF3B-08546EF86E13}">
      <dgm:prSet/>
      <dgm:spPr/>
      <dgm:t>
        <a:bodyPr/>
        <a:lstStyle/>
        <a:p>
          <a:endParaRPr lang="en-US" sz="1600"/>
        </a:p>
      </dgm:t>
    </dgm:pt>
    <dgm:pt modelId="{6C087D2A-9163-4E33-B5DE-39DBC5310B2B}" type="sibTrans" cxnId="{E3ECC797-0397-4478-AF3B-08546EF86E13}">
      <dgm:prSet/>
      <dgm:spPr/>
      <dgm:t>
        <a:bodyPr/>
        <a:lstStyle/>
        <a:p>
          <a:endParaRPr lang="en-US" sz="1600"/>
        </a:p>
      </dgm:t>
    </dgm:pt>
    <dgm:pt modelId="{9BA1D3A9-248D-4133-909A-546A0A4A01F7}">
      <dgm:prSet phldrT="[Text]" custT="1"/>
      <dgm:spPr>
        <a:solidFill>
          <a:srgbClr val="44546A">
            <a:lumMod val="60000"/>
            <a:lumOff val="4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76200" tIns="38100" rIns="76200" bIns="38100" numCol="1" spcCol="1270" anchor="ctr" anchorCtr="0"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ინსულტის გამოსავლის მიხედვით პროგრამის ბენეფიციართა საპროგნოზო რაოდენობა</a:t>
          </a:r>
          <a:endParaRPr lang="ka-GE" sz="18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B0853AA5-0FDF-441B-A794-8F1773016717}" type="parTrans" cxnId="{321D9F83-BC2F-4B50-BB57-DF409A514576}">
      <dgm:prSet/>
      <dgm:spPr/>
      <dgm:t>
        <a:bodyPr/>
        <a:lstStyle/>
        <a:p>
          <a:endParaRPr lang="en-US"/>
        </a:p>
      </dgm:t>
    </dgm:pt>
    <dgm:pt modelId="{FB01D42C-3337-4A5D-9469-4E70672810A6}" type="sibTrans" cxnId="{321D9F83-BC2F-4B50-BB57-DF409A514576}">
      <dgm:prSet/>
      <dgm:spPr/>
      <dgm:t>
        <a:bodyPr/>
        <a:lstStyle/>
        <a:p>
          <a:endParaRPr lang="en-US"/>
        </a:p>
      </dgm:t>
    </dgm:pt>
    <dgm:pt modelId="{82102A10-BE81-410B-A911-8842D3958493}">
      <dgm:prSet custT="1"/>
      <dgm:spPr/>
      <dgm:t>
        <a:bodyPr/>
        <a:lstStyle/>
        <a:p>
          <a:r>
            <a:rPr lang="ka-GE" sz="1800" dirty="0"/>
            <a:t>4020+4020/2=6000 პაციენტი</a:t>
          </a:r>
          <a:endParaRPr lang="en-US" sz="1800" dirty="0"/>
        </a:p>
      </dgm:t>
    </dgm:pt>
    <dgm:pt modelId="{A55A41C1-E8F6-434A-B21F-EB7DF06D316A}" type="parTrans" cxnId="{EBAFB4EE-6551-4884-B0B0-688900B88D93}">
      <dgm:prSet/>
      <dgm:spPr/>
      <dgm:t>
        <a:bodyPr/>
        <a:lstStyle/>
        <a:p>
          <a:endParaRPr lang="en-US"/>
        </a:p>
      </dgm:t>
    </dgm:pt>
    <dgm:pt modelId="{2C26F0AD-BD7E-455A-9817-C07C7B4AEEE6}" type="sibTrans" cxnId="{EBAFB4EE-6551-4884-B0B0-688900B88D93}">
      <dgm:prSet/>
      <dgm:spPr/>
      <dgm:t>
        <a:bodyPr/>
        <a:lstStyle/>
        <a:p>
          <a:endParaRPr lang="en-US"/>
        </a:p>
      </dgm:t>
    </dgm:pt>
    <dgm:pt modelId="{EF8BAFFC-410D-41EC-8F4F-C694A80E6355}">
      <dgm:prSet custT="1"/>
      <dgm:spPr/>
      <dgm:t>
        <a:bodyPr/>
        <a:lstStyle/>
        <a:p>
          <a:endParaRPr lang="en-US" sz="1800" dirty="0"/>
        </a:p>
      </dgm:t>
    </dgm:pt>
    <dgm:pt modelId="{193C2F09-1376-4C91-AF43-B36F3467A5D4}" type="parTrans" cxnId="{E0781335-C56D-49C5-B045-3105ED177751}">
      <dgm:prSet/>
      <dgm:spPr/>
      <dgm:t>
        <a:bodyPr/>
        <a:lstStyle/>
        <a:p>
          <a:endParaRPr lang="en-US"/>
        </a:p>
      </dgm:t>
    </dgm:pt>
    <dgm:pt modelId="{522D7786-6EE4-4D3B-9C2F-FCA430213B4E}" type="sibTrans" cxnId="{E0781335-C56D-49C5-B045-3105ED177751}">
      <dgm:prSet/>
      <dgm:spPr/>
      <dgm:t>
        <a:bodyPr/>
        <a:lstStyle/>
        <a:p>
          <a:endParaRPr lang="en-US"/>
        </a:p>
      </dgm:t>
    </dgm:pt>
    <dgm:pt modelId="{A692AF12-F3BD-46D6-9133-72C482D5E0E1}">
      <dgm:prSet phldrT="[Text]" custT="1"/>
      <dgm:spPr/>
      <dgm:t>
        <a:bodyPr/>
        <a:lstStyle/>
        <a:p>
          <a:endParaRPr lang="en-US" sz="2000" dirty="0"/>
        </a:p>
      </dgm:t>
    </dgm:pt>
    <dgm:pt modelId="{CAAAA6B4-AB5C-474B-843E-29E65B3E8BD2}" type="parTrans" cxnId="{D3BA1901-B48C-41DB-B0D4-62755DF7753D}">
      <dgm:prSet/>
      <dgm:spPr/>
      <dgm:t>
        <a:bodyPr/>
        <a:lstStyle/>
        <a:p>
          <a:endParaRPr lang="en-US"/>
        </a:p>
      </dgm:t>
    </dgm:pt>
    <dgm:pt modelId="{C467E2C7-3B5E-42E2-8FC1-52191ACB688E}" type="sibTrans" cxnId="{D3BA1901-B48C-41DB-B0D4-62755DF7753D}">
      <dgm:prSet/>
      <dgm:spPr/>
      <dgm:t>
        <a:bodyPr/>
        <a:lstStyle/>
        <a:p>
          <a:endParaRPr lang="en-US"/>
        </a:p>
      </dgm:t>
    </dgm:pt>
    <dgm:pt modelId="{A7CDEA12-0460-4507-B5F8-62E94161E441}">
      <dgm:prSet phldrT="[Text]" custT="1"/>
      <dgm:spPr/>
      <dgm:t>
        <a:bodyPr/>
        <a:lstStyle/>
        <a:p>
          <a:r>
            <a:rPr lang="ka-GE" sz="1800" dirty="0"/>
            <a:t>მსუბუქი 1500 + საშუალო და მძიმე 2400 = 3900 ბენეფიციარი</a:t>
          </a:r>
          <a:endParaRPr lang="en-US" sz="1800" dirty="0"/>
        </a:p>
      </dgm:t>
    </dgm:pt>
    <dgm:pt modelId="{CF55FC9E-6D5F-49E6-B49C-20226A13D523}" type="parTrans" cxnId="{027A1EDE-7BCA-4173-A711-9F60F1E27036}">
      <dgm:prSet/>
      <dgm:spPr/>
      <dgm:t>
        <a:bodyPr/>
        <a:lstStyle/>
        <a:p>
          <a:endParaRPr lang="en-US"/>
        </a:p>
      </dgm:t>
    </dgm:pt>
    <dgm:pt modelId="{F718290F-F21E-4E42-A4F6-3F0E1F5B2654}" type="sibTrans" cxnId="{027A1EDE-7BCA-4173-A711-9F60F1E27036}">
      <dgm:prSet/>
      <dgm:spPr/>
      <dgm:t>
        <a:bodyPr/>
        <a:lstStyle/>
        <a:p>
          <a:endParaRPr lang="en-US"/>
        </a:p>
      </dgm:t>
    </dgm:pt>
    <dgm:pt modelId="{7AB958A4-D4D5-4013-A6A6-FC82BAD13B8F}" type="pres">
      <dgm:prSet presAssocID="{1556422D-403F-4403-A099-5AA15CF2E704}" presName="Name0" presStyleCnt="0">
        <dgm:presLayoutVars>
          <dgm:dir/>
          <dgm:animLvl val="lvl"/>
          <dgm:resizeHandles/>
        </dgm:presLayoutVars>
      </dgm:prSet>
      <dgm:spPr/>
    </dgm:pt>
    <dgm:pt modelId="{DBAFC2C1-3EC9-457C-A941-25DD2A33E098}" type="pres">
      <dgm:prSet presAssocID="{6022AB04-AA57-4015-A36F-D613B80C81E8}" presName="linNode" presStyleCnt="0"/>
      <dgm:spPr/>
    </dgm:pt>
    <dgm:pt modelId="{A776DE82-A950-44C9-9723-EE4AEAD7B733}" type="pres">
      <dgm:prSet presAssocID="{6022AB04-AA57-4015-A36F-D613B80C81E8}" presName="parentShp" presStyleLbl="node1" presStyleIdx="0" presStyleCnt="4">
        <dgm:presLayoutVars>
          <dgm:bulletEnabled val="1"/>
        </dgm:presLayoutVars>
      </dgm:prSet>
      <dgm:spPr/>
    </dgm:pt>
    <dgm:pt modelId="{EED41E7E-18D7-494A-8FA1-99CAE68E7121}" type="pres">
      <dgm:prSet presAssocID="{6022AB04-AA57-4015-A36F-D613B80C81E8}" presName="childShp" presStyleLbl="bgAccFollowNode1" presStyleIdx="0" presStyleCnt="4" custScaleX="146225">
        <dgm:presLayoutVars>
          <dgm:bulletEnabled val="1"/>
        </dgm:presLayoutVars>
      </dgm:prSet>
      <dgm:spPr/>
    </dgm:pt>
    <dgm:pt modelId="{DBE26D40-F466-4FDF-BE17-317497C28ED4}" type="pres">
      <dgm:prSet presAssocID="{5149AFBD-EC1F-4910-9897-FCB25BC6A3AA}" presName="spacing" presStyleCnt="0"/>
      <dgm:spPr/>
    </dgm:pt>
    <dgm:pt modelId="{A766BA83-F503-419A-8231-20BAA454872B}" type="pres">
      <dgm:prSet presAssocID="{8291A57D-C31A-4616-9B6D-36ADAF2194AB}" presName="linNode" presStyleCnt="0"/>
      <dgm:spPr/>
    </dgm:pt>
    <dgm:pt modelId="{074512B0-45FB-40E2-A197-AFEAD6242534}" type="pres">
      <dgm:prSet presAssocID="{8291A57D-C31A-4616-9B6D-36ADAF2194AB}" presName="parentShp" presStyleLbl="node1" presStyleIdx="1" presStyleCnt="4">
        <dgm:presLayoutVars>
          <dgm:bulletEnabled val="1"/>
        </dgm:presLayoutVars>
      </dgm:prSet>
      <dgm:spPr/>
    </dgm:pt>
    <dgm:pt modelId="{8F65BD78-34B9-4AE1-A705-376C33EF17A2}" type="pres">
      <dgm:prSet presAssocID="{8291A57D-C31A-4616-9B6D-36ADAF2194AB}" presName="childShp" presStyleLbl="bgAccFollowNode1" presStyleIdx="1" presStyleCnt="4" custScaleX="143074">
        <dgm:presLayoutVars>
          <dgm:bulletEnabled val="1"/>
        </dgm:presLayoutVars>
      </dgm:prSet>
      <dgm:spPr/>
    </dgm:pt>
    <dgm:pt modelId="{6EBC1CD6-B87A-4B23-A32E-6AAAE6F4288D}" type="pres">
      <dgm:prSet presAssocID="{BB666931-ED3F-42FE-8202-9FF56929DF9C}" presName="spacing" presStyleCnt="0"/>
      <dgm:spPr/>
    </dgm:pt>
    <dgm:pt modelId="{EB0C57EC-BE74-4717-957F-37E50E614603}" type="pres">
      <dgm:prSet presAssocID="{C209DC76-8DFA-42F7-8296-3528C7AE5093}" presName="linNode" presStyleCnt="0"/>
      <dgm:spPr/>
    </dgm:pt>
    <dgm:pt modelId="{3432BD3F-5B2C-4282-B3B2-DC02E9006DE6}" type="pres">
      <dgm:prSet presAssocID="{C209DC76-8DFA-42F7-8296-3528C7AE5093}" presName="parentShp" presStyleLbl="node1" presStyleIdx="2" presStyleCnt="4">
        <dgm:presLayoutVars>
          <dgm:bulletEnabled val="1"/>
        </dgm:presLayoutVars>
      </dgm:prSet>
      <dgm:spPr>
        <a:xfrm>
          <a:off x="4150" y="2991544"/>
          <a:ext cx="3347739" cy="1359793"/>
        </a:xfrm>
        <a:prstGeom prst="roundRect">
          <a:avLst/>
        </a:prstGeom>
      </dgm:spPr>
    </dgm:pt>
    <dgm:pt modelId="{0EE204FA-D9AE-44D8-89E5-9F01C862514C}" type="pres">
      <dgm:prSet presAssocID="{C209DC76-8DFA-42F7-8296-3528C7AE5093}" presName="childShp" presStyleLbl="bgAccFollowNode1" presStyleIdx="2" presStyleCnt="4" custScaleX="142575">
        <dgm:presLayoutVars>
          <dgm:bulletEnabled val="1"/>
        </dgm:presLayoutVars>
      </dgm:prSet>
      <dgm:spPr/>
    </dgm:pt>
    <dgm:pt modelId="{25E6E47D-C483-4372-8032-56281ADA80CA}" type="pres">
      <dgm:prSet presAssocID="{9D53EAB8-C765-4548-9E9E-5FAE5273C5A2}" presName="spacing" presStyleCnt="0"/>
      <dgm:spPr/>
    </dgm:pt>
    <dgm:pt modelId="{77EACE9D-25B2-4A5D-B2DC-5B0C4A3ECC6B}" type="pres">
      <dgm:prSet presAssocID="{9BA1D3A9-248D-4133-909A-546A0A4A01F7}" presName="linNode" presStyleCnt="0"/>
      <dgm:spPr/>
    </dgm:pt>
    <dgm:pt modelId="{2854D453-3B8D-4A10-8A86-9D6EF64E7ADE}" type="pres">
      <dgm:prSet presAssocID="{9BA1D3A9-248D-4133-909A-546A0A4A01F7}" presName="parentShp" presStyleLbl="node1" presStyleIdx="3" presStyleCnt="4" custScaleX="100000">
        <dgm:presLayoutVars>
          <dgm:bulletEnabled val="1"/>
        </dgm:presLayoutVars>
      </dgm:prSet>
      <dgm:spPr/>
    </dgm:pt>
    <dgm:pt modelId="{9997D432-3059-4293-9034-6DA4B707BA73}" type="pres">
      <dgm:prSet presAssocID="{9BA1D3A9-248D-4133-909A-546A0A4A01F7}" presName="childShp" presStyleLbl="bgAccFollowNode1" presStyleIdx="3" presStyleCnt="4" custScaleX="144193">
        <dgm:presLayoutVars>
          <dgm:bulletEnabled val="1"/>
        </dgm:presLayoutVars>
      </dgm:prSet>
      <dgm:spPr/>
    </dgm:pt>
  </dgm:ptLst>
  <dgm:cxnLst>
    <dgm:cxn modelId="{D3BA1901-B48C-41DB-B0D4-62755DF7753D}" srcId="{9BA1D3A9-248D-4133-909A-546A0A4A01F7}" destId="{A692AF12-F3BD-46D6-9133-72C482D5E0E1}" srcOrd="2" destOrd="0" parTransId="{CAAAA6B4-AB5C-474B-843E-29E65B3E8BD2}" sibTransId="{C467E2C7-3B5E-42E2-8FC1-52191ACB688E}"/>
    <dgm:cxn modelId="{998CA704-0EBE-461D-85EB-18C4ADE26776}" srcId="{1556422D-403F-4403-A099-5AA15CF2E704}" destId="{C209DC76-8DFA-42F7-8296-3528C7AE5093}" srcOrd="2" destOrd="0" parTransId="{986E8C4F-0779-43F0-AD8F-FA4DBACB37A0}" sibTransId="{9D53EAB8-C765-4548-9E9E-5FAE5273C5A2}"/>
    <dgm:cxn modelId="{891A7206-414F-4D6C-8350-68A86F93E27D}" type="presOf" srcId="{8291A57D-C31A-4616-9B6D-36ADAF2194AB}" destId="{074512B0-45FB-40E2-A197-AFEAD6242534}" srcOrd="0" destOrd="0" presId="urn:microsoft.com/office/officeart/2005/8/layout/vList6"/>
    <dgm:cxn modelId="{1F31F106-7F6C-4FF3-8393-0EE599F6D1E0}" type="presOf" srcId="{6B6EAC05-93C2-424E-9577-078F07269BD6}" destId="{8F65BD78-34B9-4AE1-A705-376C33EF17A2}" srcOrd="0" destOrd="0" presId="urn:microsoft.com/office/officeart/2005/8/layout/vList6"/>
    <dgm:cxn modelId="{DBC39716-A481-488A-B911-30577B2C5ED5}" srcId="{1556422D-403F-4403-A099-5AA15CF2E704}" destId="{8291A57D-C31A-4616-9B6D-36ADAF2194AB}" srcOrd="1" destOrd="0" parTransId="{EA9E4369-34D5-431E-843A-8B5C22C9EBDD}" sibTransId="{BB666931-ED3F-42FE-8202-9FF56929DF9C}"/>
    <dgm:cxn modelId="{A454CE2C-7CA2-40E5-B83D-2A83C877D310}" srcId="{8291A57D-C31A-4616-9B6D-36ADAF2194AB}" destId="{70B2D558-96EF-4377-A963-B797726E074F}" srcOrd="1" destOrd="0" parTransId="{FB0F11AD-42EB-4A9F-A477-942B4F167F16}" sibTransId="{5FC096FF-1147-4D23-976F-DA3AAECC2491}"/>
    <dgm:cxn modelId="{AE92B532-59C6-44FD-9DCC-CAFB88853202}" type="presOf" srcId="{E968152E-6C6D-4594-B4EB-6987339D3FC1}" destId="{EED41E7E-18D7-494A-8FA1-99CAE68E7121}" srcOrd="0" destOrd="1" presId="urn:microsoft.com/office/officeart/2005/8/layout/vList6"/>
    <dgm:cxn modelId="{E0781335-C56D-49C5-B045-3105ED177751}" srcId="{C209DC76-8DFA-42F7-8296-3528C7AE5093}" destId="{EF8BAFFC-410D-41EC-8F4F-C694A80E6355}" srcOrd="0" destOrd="0" parTransId="{193C2F09-1376-4C91-AF43-B36F3467A5D4}" sibTransId="{522D7786-6EE4-4D3B-9C2F-FCA430213B4E}"/>
    <dgm:cxn modelId="{BAED3845-C6B1-44CF-96BA-D66E67FB149C}" srcId="{6022AB04-AA57-4015-A36F-D613B80C81E8}" destId="{E968152E-6C6D-4594-B4EB-6987339D3FC1}" srcOrd="1" destOrd="0" parTransId="{87F8B6F5-38BD-48C6-9792-846F22570659}" sibTransId="{2F406DAD-DBEF-4E95-99E9-A4B0DA85329E}"/>
    <dgm:cxn modelId="{E3935947-8C80-4CC5-9099-39E406F49454}" type="presOf" srcId="{6BFD4CB2-7AED-4ADC-A4E8-45F1C4B1EF0D}" destId="{EED41E7E-18D7-494A-8FA1-99CAE68E7121}" srcOrd="0" destOrd="0" presId="urn:microsoft.com/office/officeart/2005/8/layout/vList6"/>
    <dgm:cxn modelId="{414FEA70-DAC9-47A9-BFCB-84CA86984BFE}" type="presOf" srcId="{6022AB04-AA57-4015-A36F-D613B80C81E8}" destId="{A776DE82-A950-44C9-9723-EE4AEAD7B733}" srcOrd="0" destOrd="0" presId="urn:microsoft.com/office/officeart/2005/8/layout/vList6"/>
    <dgm:cxn modelId="{305A3171-D644-424F-95BC-F1A093235EA5}" type="presOf" srcId="{9BA1D3A9-248D-4133-909A-546A0A4A01F7}" destId="{2854D453-3B8D-4A10-8A86-9D6EF64E7ADE}" srcOrd="0" destOrd="0" presId="urn:microsoft.com/office/officeart/2005/8/layout/vList6"/>
    <dgm:cxn modelId="{7693B57D-EC88-4D9A-913F-9C55E63DC9DF}" type="presOf" srcId="{1556422D-403F-4403-A099-5AA15CF2E704}" destId="{7AB958A4-D4D5-4013-A6A6-FC82BAD13B8F}" srcOrd="0" destOrd="0" presId="urn:microsoft.com/office/officeart/2005/8/layout/vList6"/>
    <dgm:cxn modelId="{321D9F83-BC2F-4B50-BB57-DF409A514576}" srcId="{1556422D-403F-4403-A099-5AA15CF2E704}" destId="{9BA1D3A9-248D-4133-909A-546A0A4A01F7}" srcOrd="3" destOrd="0" parTransId="{B0853AA5-0FDF-441B-A794-8F1773016717}" sibTransId="{FB01D42C-3337-4A5D-9469-4E70672810A6}"/>
    <dgm:cxn modelId="{39CBA78B-9568-4FC0-8F2C-466A3F47C9EA}" srcId="{1556422D-403F-4403-A099-5AA15CF2E704}" destId="{6022AB04-AA57-4015-A36F-D613B80C81E8}" srcOrd="0" destOrd="0" parTransId="{320D5082-ED23-4B66-99C7-DF6B48B50B8B}" sibTransId="{5149AFBD-EC1F-4910-9897-FCB25BC6A3AA}"/>
    <dgm:cxn modelId="{338EA88F-687C-402C-956A-5D6E53D9992F}" type="presOf" srcId="{EF8BAFFC-410D-41EC-8F4F-C694A80E6355}" destId="{0EE204FA-D9AE-44D8-89E5-9F01C862514C}" srcOrd="0" destOrd="0" presId="urn:microsoft.com/office/officeart/2005/8/layout/vList6"/>
    <dgm:cxn modelId="{0DB89C95-0B64-4456-B06B-F705E0639D41}" type="presOf" srcId="{70B2D558-96EF-4377-A963-B797726E074F}" destId="{8F65BD78-34B9-4AE1-A705-376C33EF17A2}" srcOrd="0" destOrd="1" presId="urn:microsoft.com/office/officeart/2005/8/layout/vList6"/>
    <dgm:cxn modelId="{E3ECC797-0397-4478-AF3B-08546EF86E13}" srcId="{8291A57D-C31A-4616-9B6D-36ADAF2194AB}" destId="{6B6EAC05-93C2-424E-9577-078F07269BD6}" srcOrd="0" destOrd="0" parTransId="{3DEE4669-6EE9-4156-BFF7-7E126A46CE62}" sibTransId="{6C087D2A-9163-4E33-B5DE-39DBC5310B2B}"/>
    <dgm:cxn modelId="{53328B9F-2DD6-4D12-9A8F-B3BA65FA4FCD}" type="presOf" srcId="{A7CDEA12-0460-4507-B5F8-62E94161E441}" destId="{9997D432-3059-4293-9034-6DA4B707BA73}" srcOrd="0" destOrd="0" presId="urn:microsoft.com/office/officeart/2005/8/layout/vList6"/>
    <dgm:cxn modelId="{9E7ABCA1-20B3-4941-A694-FACC4B876797}" type="presOf" srcId="{82102A10-BE81-410B-A911-8842D3958493}" destId="{0EE204FA-D9AE-44D8-89E5-9F01C862514C}" srcOrd="0" destOrd="1" presId="urn:microsoft.com/office/officeart/2005/8/layout/vList6"/>
    <dgm:cxn modelId="{85D7F8B2-9FA2-4031-BCC4-48C262FC8413}" srcId="{9BA1D3A9-248D-4133-909A-546A0A4A01F7}" destId="{2625E96C-2166-4E02-84A4-962FFFE8769E}" srcOrd="1" destOrd="0" parTransId="{598E5447-F62F-48DB-95FE-52BDE12B340F}" sibTransId="{64EA3AC7-D3A6-43E0-B9CD-AF5CB8B465E1}"/>
    <dgm:cxn modelId="{602296C0-4B65-408F-B2C1-61440B019A0D}" type="presOf" srcId="{C209DC76-8DFA-42F7-8296-3528C7AE5093}" destId="{3432BD3F-5B2C-4282-B3B2-DC02E9006DE6}" srcOrd="0" destOrd="0" presId="urn:microsoft.com/office/officeart/2005/8/layout/vList6"/>
    <dgm:cxn modelId="{027A1EDE-7BCA-4173-A711-9F60F1E27036}" srcId="{9BA1D3A9-248D-4133-909A-546A0A4A01F7}" destId="{A7CDEA12-0460-4507-B5F8-62E94161E441}" srcOrd="0" destOrd="0" parTransId="{CF55FC9E-6D5F-49E6-B49C-20226A13D523}" sibTransId="{F718290F-F21E-4E42-A4F6-3F0E1F5B2654}"/>
    <dgm:cxn modelId="{29DDCBED-F5DC-48AE-BD15-EC210B523C35}" type="presOf" srcId="{A692AF12-F3BD-46D6-9133-72C482D5E0E1}" destId="{9997D432-3059-4293-9034-6DA4B707BA73}" srcOrd="0" destOrd="2" presId="urn:microsoft.com/office/officeart/2005/8/layout/vList6"/>
    <dgm:cxn modelId="{EBAFB4EE-6551-4884-B0B0-688900B88D93}" srcId="{C209DC76-8DFA-42F7-8296-3528C7AE5093}" destId="{82102A10-BE81-410B-A911-8842D3958493}" srcOrd="1" destOrd="0" parTransId="{A55A41C1-E8F6-434A-B21F-EB7DF06D316A}" sibTransId="{2C26F0AD-BD7E-455A-9817-C07C7B4AEEE6}"/>
    <dgm:cxn modelId="{BFA71BF5-A2ED-4A52-9291-A8487BE1BF89}" type="presOf" srcId="{2625E96C-2166-4E02-84A4-962FFFE8769E}" destId="{9997D432-3059-4293-9034-6DA4B707BA73}" srcOrd="0" destOrd="1" presId="urn:microsoft.com/office/officeart/2005/8/layout/vList6"/>
    <dgm:cxn modelId="{B66EC4F5-92E9-4BB9-BE62-468EC76780C8}" srcId="{6022AB04-AA57-4015-A36F-D613B80C81E8}" destId="{6BFD4CB2-7AED-4ADC-A4E8-45F1C4B1EF0D}" srcOrd="0" destOrd="0" parTransId="{03EEC645-EB94-4AFB-98A2-91DCC0D18257}" sibTransId="{AE631BC3-4244-471B-96F0-F3067FE807B3}"/>
    <dgm:cxn modelId="{E2F91DD2-ECD8-4EF2-A6AD-BFFD347ACCB3}" type="presParOf" srcId="{7AB958A4-D4D5-4013-A6A6-FC82BAD13B8F}" destId="{DBAFC2C1-3EC9-457C-A941-25DD2A33E098}" srcOrd="0" destOrd="0" presId="urn:microsoft.com/office/officeart/2005/8/layout/vList6"/>
    <dgm:cxn modelId="{87CDC405-BB00-43EA-BF66-5B0D91837AF0}" type="presParOf" srcId="{DBAFC2C1-3EC9-457C-A941-25DD2A33E098}" destId="{A776DE82-A950-44C9-9723-EE4AEAD7B733}" srcOrd="0" destOrd="0" presId="urn:microsoft.com/office/officeart/2005/8/layout/vList6"/>
    <dgm:cxn modelId="{D514050E-703C-4528-9789-9F11DB88E929}" type="presParOf" srcId="{DBAFC2C1-3EC9-457C-A941-25DD2A33E098}" destId="{EED41E7E-18D7-494A-8FA1-99CAE68E7121}" srcOrd="1" destOrd="0" presId="urn:microsoft.com/office/officeart/2005/8/layout/vList6"/>
    <dgm:cxn modelId="{AD60BCAA-B633-42B6-B57B-8E55A0AE6014}" type="presParOf" srcId="{7AB958A4-D4D5-4013-A6A6-FC82BAD13B8F}" destId="{DBE26D40-F466-4FDF-BE17-317497C28ED4}" srcOrd="1" destOrd="0" presId="urn:microsoft.com/office/officeart/2005/8/layout/vList6"/>
    <dgm:cxn modelId="{320707C3-D202-48F6-A628-D802BEBC2731}" type="presParOf" srcId="{7AB958A4-D4D5-4013-A6A6-FC82BAD13B8F}" destId="{A766BA83-F503-419A-8231-20BAA454872B}" srcOrd="2" destOrd="0" presId="urn:microsoft.com/office/officeart/2005/8/layout/vList6"/>
    <dgm:cxn modelId="{A27C7650-4B7A-4645-B71D-509A53C52A72}" type="presParOf" srcId="{A766BA83-F503-419A-8231-20BAA454872B}" destId="{074512B0-45FB-40E2-A197-AFEAD6242534}" srcOrd="0" destOrd="0" presId="urn:microsoft.com/office/officeart/2005/8/layout/vList6"/>
    <dgm:cxn modelId="{9F082265-97B0-4BD4-AFB0-71E240964719}" type="presParOf" srcId="{A766BA83-F503-419A-8231-20BAA454872B}" destId="{8F65BD78-34B9-4AE1-A705-376C33EF17A2}" srcOrd="1" destOrd="0" presId="urn:microsoft.com/office/officeart/2005/8/layout/vList6"/>
    <dgm:cxn modelId="{22737559-87EE-4A52-AB08-569725F262E4}" type="presParOf" srcId="{7AB958A4-D4D5-4013-A6A6-FC82BAD13B8F}" destId="{6EBC1CD6-B87A-4B23-A32E-6AAAE6F4288D}" srcOrd="3" destOrd="0" presId="urn:microsoft.com/office/officeart/2005/8/layout/vList6"/>
    <dgm:cxn modelId="{D9ABD5D9-7F97-4480-A50B-75DB641BF356}" type="presParOf" srcId="{7AB958A4-D4D5-4013-A6A6-FC82BAD13B8F}" destId="{EB0C57EC-BE74-4717-957F-37E50E614603}" srcOrd="4" destOrd="0" presId="urn:microsoft.com/office/officeart/2005/8/layout/vList6"/>
    <dgm:cxn modelId="{F18C0D46-E2E1-42DB-B5C7-9BAAA2760B82}" type="presParOf" srcId="{EB0C57EC-BE74-4717-957F-37E50E614603}" destId="{3432BD3F-5B2C-4282-B3B2-DC02E9006DE6}" srcOrd="0" destOrd="0" presId="urn:microsoft.com/office/officeart/2005/8/layout/vList6"/>
    <dgm:cxn modelId="{4405F7F8-6D9F-43D6-881A-4EDA105E0FD3}" type="presParOf" srcId="{EB0C57EC-BE74-4717-957F-37E50E614603}" destId="{0EE204FA-D9AE-44D8-89E5-9F01C862514C}" srcOrd="1" destOrd="0" presId="urn:microsoft.com/office/officeart/2005/8/layout/vList6"/>
    <dgm:cxn modelId="{EDBEBFB0-D527-4889-88A0-7CF934F1849D}" type="presParOf" srcId="{7AB958A4-D4D5-4013-A6A6-FC82BAD13B8F}" destId="{25E6E47D-C483-4372-8032-56281ADA80CA}" srcOrd="5" destOrd="0" presId="urn:microsoft.com/office/officeart/2005/8/layout/vList6"/>
    <dgm:cxn modelId="{6F57F9B0-9F2B-44A9-928D-A478D9B8D6B9}" type="presParOf" srcId="{7AB958A4-D4D5-4013-A6A6-FC82BAD13B8F}" destId="{77EACE9D-25B2-4A5D-B2DC-5B0C4A3ECC6B}" srcOrd="6" destOrd="0" presId="urn:microsoft.com/office/officeart/2005/8/layout/vList6"/>
    <dgm:cxn modelId="{016EB680-983E-4119-9EDA-D4BFF1A01640}" type="presParOf" srcId="{77EACE9D-25B2-4A5D-B2DC-5B0C4A3ECC6B}" destId="{2854D453-3B8D-4A10-8A86-9D6EF64E7ADE}" srcOrd="0" destOrd="0" presId="urn:microsoft.com/office/officeart/2005/8/layout/vList6"/>
    <dgm:cxn modelId="{275E5A13-1E43-40B4-BC7B-F71F6F0C52A8}" type="presParOf" srcId="{77EACE9D-25B2-4A5D-B2DC-5B0C4A3ECC6B}" destId="{9997D432-3059-4293-9034-6DA4B707BA7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A8B83A7-9A04-4C3C-AD52-6A709EF34D8A}" type="doc">
      <dgm:prSet loTypeId="urn:microsoft.com/office/officeart/2005/8/layout/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33E6941-38AB-4547-8D0A-9FED20BA3E1A}">
      <dgm:prSet custT="1"/>
      <dgm:spPr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ka-GE" sz="1800" b="1" dirty="0">
              <a:solidFill>
                <a:schemeClr val="tx1"/>
              </a:solidFill>
            </a:rPr>
            <a:t>შეზღუდული ფუნქციური მდგომარეობის შეფასება</a:t>
          </a:r>
          <a:endParaRPr lang="en-US" sz="1800" b="1" dirty="0">
            <a:solidFill>
              <a:schemeClr val="tx1"/>
            </a:solidFill>
          </a:endParaRPr>
        </a:p>
      </dgm:t>
    </dgm:pt>
    <dgm:pt modelId="{306F18D1-7081-4A15-8776-E7E65644294C}" type="parTrans" cxnId="{A95EBDA1-1089-4254-9445-244AB457B959}">
      <dgm:prSet/>
      <dgm:spPr/>
      <dgm:t>
        <a:bodyPr/>
        <a:lstStyle/>
        <a:p>
          <a:endParaRPr lang="en-US" sz="1800"/>
        </a:p>
      </dgm:t>
    </dgm:pt>
    <dgm:pt modelId="{8EBB37D6-1257-44F6-B775-DE4C2DFA21E5}" type="sibTrans" cxnId="{A95EBDA1-1089-4254-9445-244AB457B959}">
      <dgm:prSet custT="1"/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 sz="1800"/>
        </a:p>
      </dgm:t>
    </dgm:pt>
    <dgm:pt modelId="{95CB7638-92A4-4137-840E-617E4A490CAD}">
      <dgm:prSet custT="1"/>
      <dgm:spPr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spcFirstLastPara="0" vert="horz" wrap="square" lIns="83820" tIns="83820" rIns="83820" bIns="83820" numCol="1" spcCol="1270" anchor="ctr" anchorCtr="0"/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რეაბილიტაციის ინდივიდუალური გეგმის შედგენა</a:t>
          </a:r>
          <a:endParaRPr lang="en-US" sz="18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28936757-1646-4F84-BAEF-CB3B68377010}" type="parTrans" cxnId="{8EE26ED6-F54D-430C-8032-5A54DB660432}">
      <dgm:prSet/>
      <dgm:spPr/>
      <dgm:t>
        <a:bodyPr/>
        <a:lstStyle/>
        <a:p>
          <a:endParaRPr lang="en-US" sz="1800"/>
        </a:p>
      </dgm:t>
    </dgm:pt>
    <dgm:pt modelId="{6EB927AF-60B8-41AA-8919-47233F3C7723}" type="sibTrans" cxnId="{8EE26ED6-F54D-430C-8032-5A54DB660432}">
      <dgm:prSet custT="1"/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 sz="1800"/>
        </a:p>
      </dgm:t>
    </dgm:pt>
    <dgm:pt modelId="{DC1116B7-C7BE-4FC7-9565-7DECAAF0FD10}">
      <dgm:prSet custT="1"/>
      <dgm:spPr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spcFirstLastPara="0" vert="horz" wrap="square" lIns="83820" tIns="83820" rIns="83820" bIns="83820" numCol="1" spcCol="1270" anchor="ctr" anchorCtr="0"/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სარეაბილიტაციო მანიპულაციების განხორციელება და მეთვალყურეობა</a:t>
          </a:r>
          <a:endParaRPr lang="en-US" sz="18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C7D5B43A-CCAF-4807-A0E7-6A461706205B}" type="parTrans" cxnId="{D5F318FF-5F44-4151-84A7-7CDC1A234064}">
      <dgm:prSet/>
      <dgm:spPr/>
      <dgm:t>
        <a:bodyPr/>
        <a:lstStyle/>
        <a:p>
          <a:endParaRPr lang="en-US" sz="1800"/>
        </a:p>
      </dgm:t>
    </dgm:pt>
    <dgm:pt modelId="{8113BB33-C45A-4132-8E72-20826BA4AB9B}" type="sibTrans" cxnId="{D5F318FF-5F44-4151-84A7-7CDC1A234064}">
      <dgm:prSet custT="1"/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 sz="1800"/>
        </a:p>
      </dgm:t>
    </dgm:pt>
    <dgm:pt modelId="{0FFCC86A-D177-4A00-982D-1BAE5BA1097D}">
      <dgm:prSet custT="1"/>
      <dgm:spPr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spcFirstLastPara="0" vert="horz" wrap="square" lIns="83820" tIns="83820" rIns="83820" bIns="83820" numCol="1" spcCol="1270" anchor="ctr" anchorCtr="0"/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მკურნალობის შედეგების შეფასება</a:t>
          </a:r>
          <a:endParaRPr lang="en-US" sz="18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886D9C4C-6493-418C-993A-BE6250F549E4}" type="parTrans" cxnId="{A5C4C155-2D68-49E2-BF78-01BB1E9D6E5F}">
      <dgm:prSet/>
      <dgm:spPr/>
      <dgm:t>
        <a:bodyPr/>
        <a:lstStyle/>
        <a:p>
          <a:endParaRPr lang="en-US" sz="1800"/>
        </a:p>
      </dgm:t>
    </dgm:pt>
    <dgm:pt modelId="{F087606C-C00B-47F1-88A3-C2E0940E9954}" type="sibTrans" cxnId="{A5C4C155-2D68-49E2-BF78-01BB1E9D6E5F}">
      <dgm:prSet/>
      <dgm:spPr/>
      <dgm:t>
        <a:bodyPr/>
        <a:lstStyle/>
        <a:p>
          <a:endParaRPr lang="en-US" sz="1800"/>
        </a:p>
      </dgm:t>
    </dgm:pt>
    <dgm:pt modelId="{905BB559-FE85-45EF-BA5E-229DEEAD6669}" type="pres">
      <dgm:prSet presAssocID="{DA8B83A7-9A04-4C3C-AD52-6A709EF34D8A}" presName="diagram" presStyleCnt="0">
        <dgm:presLayoutVars>
          <dgm:dir/>
          <dgm:resizeHandles val="exact"/>
        </dgm:presLayoutVars>
      </dgm:prSet>
      <dgm:spPr/>
    </dgm:pt>
    <dgm:pt modelId="{C4BBBE0B-9A73-4981-8C46-792C66956E9D}" type="pres">
      <dgm:prSet presAssocID="{B33E6941-38AB-4547-8D0A-9FED20BA3E1A}" presName="node" presStyleLbl="node1" presStyleIdx="0" presStyleCnt="4" custLinFactNeighborY="-1783">
        <dgm:presLayoutVars>
          <dgm:bulletEnabled val="1"/>
        </dgm:presLayoutVars>
      </dgm:prSet>
      <dgm:spPr/>
    </dgm:pt>
    <dgm:pt modelId="{B15A19E3-FDD4-4F32-A17B-4EFA23001BE3}" type="pres">
      <dgm:prSet presAssocID="{8EBB37D6-1257-44F6-B775-DE4C2DFA21E5}" presName="sibTrans" presStyleLbl="sibTrans2D1" presStyleIdx="0" presStyleCnt="3"/>
      <dgm:spPr/>
    </dgm:pt>
    <dgm:pt modelId="{897D16CC-2AF7-44AA-ADAF-00974D9B57D1}" type="pres">
      <dgm:prSet presAssocID="{8EBB37D6-1257-44F6-B775-DE4C2DFA21E5}" presName="connectorText" presStyleLbl="sibTrans2D1" presStyleIdx="0" presStyleCnt="3"/>
      <dgm:spPr/>
    </dgm:pt>
    <dgm:pt modelId="{BCDB9C77-6FDD-4A50-9966-AF761CEAA423}" type="pres">
      <dgm:prSet presAssocID="{95CB7638-92A4-4137-840E-617E4A490CAD}" presName="node" presStyleLbl="node1" presStyleIdx="1" presStyleCnt="4">
        <dgm:presLayoutVars>
          <dgm:bulletEnabled val="1"/>
        </dgm:presLayoutVars>
      </dgm:prSet>
      <dgm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</dgm:spPr>
    </dgm:pt>
    <dgm:pt modelId="{710C40F6-81AA-45DD-8C29-A019176E31CE}" type="pres">
      <dgm:prSet presAssocID="{6EB927AF-60B8-41AA-8919-47233F3C7723}" presName="sibTrans" presStyleLbl="sibTrans2D1" presStyleIdx="1" presStyleCnt="3"/>
      <dgm:spPr/>
    </dgm:pt>
    <dgm:pt modelId="{83419466-48D8-4B4A-B41E-66F631187125}" type="pres">
      <dgm:prSet presAssocID="{6EB927AF-60B8-41AA-8919-47233F3C7723}" presName="connectorText" presStyleLbl="sibTrans2D1" presStyleIdx="1" presStyleCnt="3"/>
      <dgm:spPr/>
    </dgm:pt>
    <dgm:pt modelId="{0E0F2119-EF74-4C27-9BE1-27621194ECBD}" type="pres">
      <dgm:prSet presAssocID="{DC1116B7-C7BE-4FC7-9565-7DECAAF0FD10}" presName="node" presStyleLbl="node1" presStyleIdx="2" presStyleCnt="4">
        <dgm:presLayoutVars>
          <dgm:bulletEnabled val="1"/>
        </dgm:presLayoutVars>
      </dgm:prSet>
      <dgm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</dgm:spPr>
    </dgm:pt>
    <dgm:pt modelId="{96A0CC4B-798B-4B6A-85A1-314210728443}" type="pres">
      <dgm:prSet presAssocID="{8113BB33-C45A-4132-8E72-20826BA4AB9B}" presName="sibTrans" presStyleLbl="sibTrans2D1" presStyleIdx="2" presStyleCnt="3"/>
      <dgm:spPr/>
    </dgm:pt>
    <dgm:pt modelId="{FFF5825E-76FE-41A7-81C1-D54FD12D728D}" type="pres">
      <dgm:prSet presAssocID="{8113BB33-C45A-4132-8E72-20826BA4AB9B}" presName="connectorText" presStyleLbl="sibTrans2D1" presStyleIdx="2" presStyleCnt="3"/>
      <dgm:spPr/>
    </dgm:pt>
    <dgm:pt modelId="{BAD7B5B2-91AD-426C-80F7-FA5AB97999B2}" type="pres">
      <dgm:prSet presAssocID="{0FFCC86A-D177-4A00-982D-1BAE5BA1097D}" presName="node" presStyleLbl="node1" presStyleIdx="3" presStyleCnt="4">
        <dgm:presLayoutVars>
          <dgm:bulletEnabled val="1"/>
        </dgm:presLayoutVars>
      </dgm:prSet>
      <dgm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</dgm:spPr>
    </dgm:pt>
  </dgm:ptLst>
  <dgm:cxnLst>
    <dgm:cxn modelId="{B6C3A400-FC20-4AA2-B1F6-532569BB9260}" type="presOf" srcId="{6EB927AF-60B8-41AA-8919-47233F3C7723}" destId="{83419466-48D8-4B4A-B41E-66F631187125}" srcOrd="1" destOrd="0" presId="urn:microsoft.com/office/officeart/2005/8/layout/process5"/>
    <dgm:cxn modelId="{BEEC4B38-6D84-4326-A204-8EB842818DE5}" type="presOf" srcId="{8113BB33-C45A-4132-8E72-20826BA4AB9B}" destId="{96A0CC4B-798B-4B6A-85A1-314210728443}" srcOrd="0" destOrd="0" presId="urn:microsoft.com/office/officeart/2005/8/layout/process5"/>
    <dgm:cxn modelId="{6C61E53C-10CB-45CA-A50E-0E4450B81EC6}" type="presOf" srcId="{DC1116B7-C7BE-4FC7-9565-7DECAAF0FD10}" destId="{0E0F2119-EF74-4C27-9BE1-27621194ECBD}" srcOrd="0" destOrd="0" presId="urn:microsoft.com/office/officeart/2005/8/layout/process5"/>
    <dgm:cxn modelId="{2EE84268-670D-43EF-A814-AAECC0E135A2}" type="presOf" srcId="{6EB927AF-60B8-41AA-8919-47233F3C7723}" destId="{710C40F6-81AA-45DD-8C29-A019176E31CE}" srcOrd="0" destOrd="0" presId="urn:microsoft.com/office/officeart/2005/8/layout/process5"/>
    <dgm:cxn modelId="{176DDC53-4E61-4D21-8D29-157DDCEC7EA2}" type="presOf" srcId="{8EBB37D6-1257-44F6-B775-DE4C2DFA21E5}" destId="{B15A19E3-FDD4-4F32-A17B-4EFA23001BE3}" srcOrd="0" destOrd="0" presId="urn:microsoft.com/office/officeart/2005/8/layout/process5"/>
    <dgm:cxn modelId="{A5C4C155-2D68-49E2-BF78-01BB1E9D6E5F}" srcId="{DA8B83A7-9A04-4C3C-AD52-6A709EF34D8A}" destId="{0FFCC86A-D177-4A00-982D-1BAE5BA1097D}" srcOrd="3" destOrd="0" parTransId="{886D9C4C-6493-418C-993A-BE6250F549E4}" sibTransId="{F087606C-C00B-47F1-88A3-C2E0940E9954}"/>
    <dgm:cxn modelId="{749B2C78-67F0-4DB0-9CAA-31E1DD608567}" type="presOf" srcId="{95CB7638-92A4-4137-840E-617E4A490CAD}" destId="{BCDB9C77-6FDD-4A50-9966-AF761CEAA423}" srcOrd="0" destOrd="0" presId="urn:microsoft.com/office/officeart/2005/8/layout/process5"/>
    <dgm:cxn modelId="{AA4E1782-20E1-462E-9FA3-B12CA85F7D6D}" type="presOf" srcId="{8EBB37D6-1257-44F6-B775-DE4C2DFA21E5}" destId="{897D16CC-2AF7-44AA-ADAF-00974D9B57D1}" srcOrd="1" destOrd="0" presId="urn:microsoft.com/office/officeart/2005/8/layout/process5"/>
    <dgm:cxn modelId="{D4135D8D-5FC3-4CEB-904B-610FB51E2AD6}" type="presOf" srcId="{8113BB33-C45A-4132-8E72-20826BA4AB9B}" destId="{FFF5825E-76FE-41A7-81C1-D54FD12D728D}" srcOrd="1" destOrd="0" presId="urn:microsoft.com/office/officeart/2005/8/layout/process5"/>
    <dgm:cxn modelId="{A95EBDA1-1089-4254-9445-244AB457B959}" srcId="{DA8B83A7-9A04-4C3C-AD52-6A709EF34D8A}" destId="{B33E6941-38AB-4547-8D0A-9FED20BA3E1A}" srcOrd="0" destOrd="0" parTransId="{306F18D1-7081-4A15-8776-E7E65644294C}" sibTransId="{8EBB37D6-1257-44F6-B775-DE4C2DFA21E5}"/>
    <dgm:cxn modelId="{8EE26ED6-F54D-430C-8032-5A54DB660432}" srcId="{DA8B83A7-9A04-4C3C-AD52-6A709EF34D8A}" destId="{95CB7638-92A4-4137-840E-617E4A490CAD}" srcOrd="1" destOrd="0" parTransId="{28936757-1646-4F84-BAEF-CB3B68377010}" sibTransId="{6EB927AF-60B8-41AA-8919-47233F3C7723}"/>
    <dgm:cxn modelId="{BBB276E8-F58D-4287-8E49-529330B09C23}" type="presOf" srcId="{DA8B83A7-9A04-4C3C-AD52-6A709EF34D8A}" destId="{905BB559-FE85-45EF-BA5E-229DEEAD6669}" srcOrd="0" destOrd="0" presId="urn:microsoft.com/office/officeart/2005/8/layout/process5"/>
    <dgm:cxn modelId="{BA47D7E9-0616-418F-ADC7-3DC6DA74F13E}" type="presOf" srcId="{0FFCC86A-D177-4A00-982D-1BAE5BA1097D}" destId="{BAD7B5B2-91AD-426C-80F7-FA5AB97999B2}" srcOrd="0" destOrd="0" presId="urn:microsoft.com/office/officeart/2005/8/layout/process5"/>
    <dgm:cxn modelId="{DDED54F9-456B-4FEB-9B67-BAD13ED650F8}" type="presOf" srcId="{B33E6941-38AB-4547-8D0A-9FED20BA3E1A}" destId="{C4BBBE0B-9A73-4981-8C46-792C66956E9D}" srcOrd="0" destOrd="0" presId="urn:microsoft.com/office/officeart/2005/8/layout/process5"/>
    <dgm:cxn modelId="{D5F318FF-5F44-4151-84A7-7CDC1A234064}" srcId="{DA8B83A7-9A04-4C3C-AD52-6A709EF34D8A}" destId="{DC1116B7-C7BE-4FC7-9565-7DECAAF0FD10}" srcOrd="2" destOrd="0" parTransId="{C7D5B43A-CCAF-4807-A0E7-6A461706205B}" sibTransId="{8113BB33-C45A-4132-8E72-20826BA4AB9B}"/>
    <dgm:cxn modelId="{482F1273-633D-4554-AD80-C1E284978377}" type="presParOf" srcId="{905BB559-FE85-45EF-BA5E-229DEEAD6669}" destId="{C4BBBE0B-9A73-4981-8C46-792C66956E9D}" srcOrd="0" destOrd="0" presId="urn:microsoft.com/office/officeart/2005/8/layout/process5"/>
    <dgm:cxn modelId="{E3300AC7-FF65-433F-9D79-9CE2F0B721B3}" type="presParOf" srcId="{905BB559-FE85-45EF-BA5E-229DEEAD6669}" destId="{B15A19E3-FDD4-4F32-A17B-4EFA23001BE3}" srcOrd="1" destOrd="0" presId="urn:microsoft.com/office/officeart/2005/8/layout/process5"/>
    <dgm:cxn modelId="{81BFCFBF-B9E3-4AEC-81DD-7DAB31570441}" type="presParOf" srcId="{B15A19E3-FDD4-4F32-A17B-4EFA23001BE3}" destId="{897D16CC-2AF7-44AA-ADAF-00974D9B57D1}" srcOrd="0" destOrd="0" presId="urn:microsoft.com/office/officeart/2005/8/layout/process5"/>
    <dgm:cxn modelId="{BD62D8A8-E376-4E48-904A-966DEBAC7C27}" type="presParOf" srcId="{905BB559-FE85-45EF-BA5E-229DEEAD6669}" destId="{BCDB9C77-6FDD-4A50-9966-AF761CEAA423}" srcOrd="2" destOrd="0" presId="urn:microsoft.com/office/officeart/2005/8/layout/process5"/>
    <dgm:cxn modelId="{83CA6C7E-EECA-4A3E-89A7-9EED1C9CB388}" type="presParOf" srcId="{905BB559-FE85-45EF-BA5E-229DEEAD6669}" destId="{710C40F6-81AA-45DD-8C29-A019176E31CE}" srcOrd="3" destOrd="0" presId="urn:microsoft.com/office/officeart/2005/8/layout/process5"/>
    <dgm:cxn modelId="{42A624B6-7A77-4FC2-8097-C58FC018CA1B}" type="presParOf" srcId="{710C40F6-81AA-45DD-8C29-A019176E31CE}" destId="{83419466-48D8-4B4A-B41E-66F631187125}" srcOrd="0" destOrd="0" presId="urn:microsoft.com/office/officeart/2005/8/layout/process5"/>
    <dgm:cxn modelId="{41EBE28F-28C3-40F7-9F99-B7226D99CBD5}" type="presParOf" srcId="{905BB559-FE85-45EF-BA5E-229DEEAD6669}" destId="{0E0F2119-EF74-4C27-9BE1-27621194ECBD}" srcOrd="4" destOrd="0" presId="urn:microsoft.com/office/officeart/2005/8/layout/process5"/>
    <dgm:cxn modelId="{7A0F7AC5-6AC1-48E1-9D20-5CE7DB9D9954}" type="presParOf" srcId="{905BB559-FE85-45EF-BA5E-229DEEAD6669}" destId="{96A0CC4B-798B-4B6A-85A1-314210728443}" srcOrd="5" destOrd="0" presId="urn:microsoft.com/office/officeart/2005/8/layout/process5"/>
    <dgm:cxn modelId="{34A91327-E666-4D12-9AF1-B97F18E00C87}" type="presParOf" srcId="{96A0CC4B-798B-4B6A-85A1-314210728443}" destId="{FFF5825E-76FE-41A7-81C1-D54FD12D728D}" srcOrd="0" destOrd="0" presId="urn:microsoft.com/office/officeart/2005/8/layout/process5"/>
    <dgm:cxn modelId="{2E7656F3-B61D-4011-9738-C832CA441585}" type="presParOf" srcId="{905BB559-FE85-45EF-BA5E-229DEEAD6669}" destId="{BAD7B5B2-91AD-426C-80F7-FA5AB97999B2}" srcOrd="6" destOrd="0" presId="urn:microsoft.com/office/officeart/2005/8/layout/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2005064-8456-4FC7-9C3D-37C49F5D617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A36030E-C830-453F-ABB9-35E1C5D1C97B}">
      <dgm:prSet custT="1"/>
      <dgm:spPr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400" b="1" dirty="0">
              <a:solidFill>
                <a:schemeClr val="bg2">
                  <a:lumMod val="25000"/>
                </a:schemeClr>
              </a:solidFill>
            </a:rPr>
            <a:t>მულტიდისციპლინური გუნდური შეფასება.</a:t>
          </a:r>
          <a:endParaRPr lang="en-US" sz="1400" b="1" dirty="0">
            <a:solidFill>
              <a:schemeClr val="bg2">
                <a:lumMod val="25000"/>
              </a:schemeClr>
            </a:solidFill>
          </a:endParaRPr>
        </a:p>
      </dgm:t>
    </dgm:pt>
    <dgm:pt modelId="{89AA3FFC-698C-44EC-B691-DD8151FF318A}" type="parTrans" cxnId="{F7E77D40-E450-4473-ADD7-4D4194355029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99386B43-1C14-4477-9A8D-CC5C33900899}" type="sibTrans" cxnId="{F7E77D40-E450-4473-ADD7-4D4194355029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911E0E76-8DC3-4D43-B1CA-D0CF89D098CC}">
      <dgm:prSet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400" b="1">
              <a:solidFill>
                <a:schemeClr val="bg2">
                  <a:lumMod val="25000"/>
                </a:schemeClr>
              </a:solidFill>
            </a:rPr>
            <a:t>ფიზიკური თერაპია.</a:t>
          </a:r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C4C77D66-B95C-452D-918E-CAD1FA212BEA}" type="parTrans" cxnId="{310F9F38-EF35-4426-BBB5-8712EEC7068A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1BCB902F-87F9-49E3-A4E8-2E8C69C93A99}" type="sibTrans" cxnId="{310F9F38-EF35-4426-BBB5-8712EEC7068A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EE38F691-0E11-48F3-A1BC-3EA3353D8D6D}">
      <dgm:prSet custT="1"/>
      <dgm:spPr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400" b="1" dirty="0">
              <a:solidFill>
                <a:schemeClr val="bg2">
                  <a:lumMod val="25000"/>
                </a:schemeClr>
              </a:solidFill>
            </a:rPr>
            <a:t>დამხმარე საშუალებების შერჩევა, დამზადება და გამოყენების სწავლება.</a:t>
          </a:r>
          <a:endParaRPr lang="en-US" sz="1400" b="1" dirty="0">
            <a:solidFill>
              <a:schemeClr val="bg2">
                <a:lumMod val="25000"/>
              </a:schemeClr>
            </a:solidFill>
          </a:endParaRPr>
        </a:p>
      </dgm:t>
    </dgm:pt>
    <dgm:pt modelId="{ECF2D711-2B0A-4CFE-AFEA-92E0D680099F}" type="parTrans" cxnId="{5F62A8DE-1886-41FC-AC39-A56E0F0A4810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CEEE1103-02C5-4457-AB38-FBD6F44D88D8}" type="sibTrans" cxnId="{5F62A8DE-1886-41FC-AC39-A56E0F0A4810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F746AD71-1C54-473E-AFE4-4F1AFA108E34}">
      <dgm:prSet custT="1"/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400" b="1" dirty="0">
              <a:solidFill>
                <a:schemeClr val="bg2">
                  <a:lumMod val="25000"/>
                </a:schemeClr>
              </a:solidFill>
            </a:rPr>
            <a:t>ბინაზე შემნახველი თერაპიისათვის  ბენეფიციარის და ოჯახის წევრების მომზადება, განათლება.</a:t>
          </a:r>
          <a:endParaRPr lang="en-US" sz="1400" b="1" dirty="0">
            <a:solidFill>
              <a:schemeClr val="bg2">
                <a:lumMod val="25000"/>
              </a:schemeClr>
            </a:solidFill>
          </a:endParaRPr>
        </a:p>
      </dgm:t>
    </dgm:pt>
    <dgm:pt modelId="{1DE2C09C-3843-44A7-842F-07CAFFA5B7E1}" type="parTrans" cxnId="{287A45AA-B019-4A69-B865-6CCDAA2D5173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08BAE37A-63FB-4C93-988D-BD555E938B26}" type="sibTrans" cxnId="{287A45AA-B019-4A69-B865-6CCDAA2D5173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AFFD520E-9C89-495D-8638-A36B0AD35435}">
      <dgm:prSet custT="1"/>
      <dgm:spPr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60960" tIns="60960" rIns="60960" bIns="609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რობოტო-თერაპია.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895C126D-EEFE-4D4F-9489-AEED697B787B}" type="parTrans" cxnId="{0CE1A899-5687-434C-89A1-941B17356809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5938D6CC-FDA0-4D85-A108-0E16C43BECFB}" type="sibTrans" cxnId="{0CE1A899-5687-434C-89A1-941B17356809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25C177AE-FDD4-48F5-BB88-BFB91AAAD1F2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60960" tIns="60960" rIns="60960" bIns="60960" numCol="1" spcCol="1270" anchor="ctr" anchorCtr="0"/>
        <a:lstStyle/>
        <a:p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აქვათერაპია წყლის ტრენაჟორების და 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წყალში</a:t>
          </a: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 სიარულის დასწავლის სისტემების გამოყენებით.</a:t>
          </a:r>
          <a:endParaRPr lang="en-US" sz="1400" b="1" kern="1200" dirty="0">
            <a:solidFill>
              <a:schemeClr val="bg2">
                <a:lumMod val="25000"/>
              </a:schemeClr>
            </a:solidFill>
          </a:endParaRPr>
        </a:p>
      </dgm:t>
    </dgm:pt>
    <dgm:pt modelId="{924E9ADB-90E0-40FD-B00A-E46323F49752}" type="parTrans" cxnId="{AC7E206F-D2D5-4372-84FE-5F64C3D25812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1C91A890-4172-46B9-9A77-7E3DA3A040E2}" type="sibTrans" cxnId="{AC7E206F-D2D5-4372-84FE-5F64C3D25812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A0EBCDC0-E9A0-4A74-AC26-B8A6E03FD4AF}">
      <dgm:prSet custT="1"/>
      <dgm:spPr>
        <a:solidFill>
          <a:srgbClr val="A5A5A5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60960" tIns="60960" rIns="60960" bIns="609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ოკუპაციური 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67ED8D23-6E88-4B0A-8F68-E87C0CFBA53F}" type="parTrans" cxnId="{608F64EF-F638-4810-9084-CB3D23BDF020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ADC461D1-E4E1-4609-82DA-6BC7414ADFFA}" type="sibTrans" cxnId="{608F64EF-F638-4810-9084-CB3D23BDF020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E70B171E-7D62-42ED-A472-7B372DDB15BE}">
      <dgm:prSet custT="1"/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400" b="1" dirty="0">
              <a:solidFill>
                <a:schemeClr val="bg2">
                  <a:lumMod val="25000"/>
                </a:schemeClr>
              </a:solidFill>
            </a:rPr>
            <a:t>ოკუპაციური თერაპია ბინის პირობების გათვალისწინებით.</a:t>
          </a:r>
          <a:endParaRPr lang="en-US" sz="1400" b="1" dirty="0">
            <a:solidFill>
              <a:schemeClr val="bg2">
                <a:lumMod val="25000"/>
              </a:schemeClr>
            </a:solidFill>
          </a:endParaRPr>
        </a:p>
      </dgm:t>
    </dgm:pt>
    <dgm:pt modelId="{EFDA4500-051A-4150-89EB-05B037C4851C}" type="parTrans" cxnId="{466C2A9D-285E-49E1-82A4-A9B83A380A3C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23AE4511-3BFF-4380-8631-1AF4B9C82407}" type="sibTrans" cxnId="{466C2A9D-285E-49E1-82A4-A9B83A380A3C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8E1F5A8E-33B9-4DAC-92D8-212A92B742F1}">
      <dgm:prSet custT="1"/>
      <dgm:spPr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60960" tIns="60960" rIns="60960" bIns="609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ფსიქოლოგიური/ნეიროფსიქოლოგიურიეფასება.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B825C461-FFE3-4A8A-9504-6D4B3DC0C802}" type="parTrans" cxnId="{5D3594BD-1D9C-48C1-94EE-F7D15FA1CE24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E39B932D-7714-4DDA-96A2-E8CB7D7DE3F5}" type="sibTrans" cxnId="{5D3594BD-1D9C-48C1-94EE-F7D15FA1CE24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2935B248-851D-4760-BBDE-EA7A9BC34FEE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60960" tIns="60960" rIns="60960" bIns="609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ფსიქოთერაპია.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95E07683-295A-4227-A671-F15F5A7484EF}" type="parTrans" cxnId="{701E4106-3B7E-4147-B22D-4A5226F7EDDD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B2428780-5EFB-4EFA-9BE0-F95E90C76072}" type="sibTrans" cxnId="{701E4106-3B7E-4147-B22D-4A5226F7EDDD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A0921EF1-BB77-4C03-B20E-343F7BAA138D}">
      <dgm:prSet custT="1"/>
      <dgm:spPr>
        <a:solidFill>
          <a:srgbClr val="A5A5A5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60960" tIns="60960" rIns="60960" bIns="609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მეტყველების 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ACA7F697-29AB-45E6-A919-B37DCCA0EE6D}" type="parTrans" cxnId="{5F4C37E7-EA9C-4456-9B03-89BD6EDC9C59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2D930575-D696-4959-B82F-6E640D4C15A2}" type="sibTrans" cxnId="{5F4C37E7-EA9C-4456-9B03-89BD6EDC9C59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825A0CFE-F942-4349-A353-551F95071841}">
      <dgm:prSet custT="1"/>
      <dgm:spPr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60960" tIns="60960" rIns="60960" bIns="609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მექანოთერაპია და/ან ფიზიოთერაპია.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688F7A74-FE59-479C-8365-D2CE68C6C4F1}" type="parTrans" cxnId="{F0017947-A532-4C7E-BC65-7DA716921E0B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AD1E18BE-37D4-48A2-815C-1505025913CA}" type="sibTrans" cxnId="{F0017947-A532-4C7E-BC65-7DA716921E0B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EBBD2C3C-EAF7-4488-88D5-0CEAF3D742B2}">
      <dgm:prSet custT="1"/>
      <dgm:spPr>
        <a:solidFill>
          <a:srgbClr val="44546A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 spcFirstLastPara="0" vert="horz" wrap="square" lIns="60960" tIns="60960" rIns="60960" bIns="609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სპეციალისტების კონსულტაცია.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B94505D9-E394-403A-BC25-19BE8B49D4D9}" type="parTrans" cxnId="{15B47903-B18C-4CCA-A51A-80F7EB39B5CD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844AF050-9B02-4C29-B917-0E0637C88C3A}" type="sibTrans" cxnId="{15B47903-B18C-4CCA-A51A-80F7EB39B5CD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6104C119-C99B-4FBF-AD8A-6D4B94E5B8E7}">
      <dgm:prSet custT="1"/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400" b="1" dirty="0">
              <a:solidFill>
                <a:schemeClr val="bg2">
                  <a:lumMod val="25000"/>
                </a:schemeClr>
              </a:solidFill>
            </a:rPr>
            <a:t>ექიმი რეაბილიტოლოგის მიერ პაციენტის შეფასება და მეთვალყურეობა.</a:t>
          </a:r>
          <a:endParaRPr lang="en-US" sz="1400" b="1" dirty="0">
            <a:solidFill>
              <a:schemeClr val="bg2">
                <a:lumMod val="25000"/>
              </a:schemeClr>
            </a:solidFill>
          </a:endParaRPr>
        </a:p>
      </dgm:t>
    </dgm:pt>
    <dgm:pt modelId="{2EF0DBB8-4ABA-4CD6-A693-EEC1467AD1CF}" type="sibTrans" cxnId="{728493B7-31B6-4580-B346-ED0E03D53C0C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5B22C12D-328C-4E26-AC8F-1E382CE6AD3B}" type="parTrans" cxnId="{728493B7-31B6-4580-B346-ED0E03D53C0C}">
      <dgm:prSet/>
      <dgm:spPr/>
      <dgm:t>
        <a:bodyPr/>
        <a:lstStyle/>
        <a:p>
          <a:endParaRPr lang="en-US" sz="1400" b="1">
            <a:solidFill>
              <a:schemeClr val="bg2">
                <a:lumMod val="25000"/>
              </a:schemeClr>
            </a:solidFill>
          </a:endParaRPr>
        </a:p>
      </dgm:t>
    </dgm:pt>
    <dgm:pt modelId="{A6A24729-F2F7-4E02-87EE-D7CDB4B0B972}" type="pres">
      <dgm:prSet presAssocID="{D2005064-8456-4FC7-9C3D-37C49F5D6178}" presName="diagram" presStyleCnt="0">
        <dgm:presLayoutVars>
          <dgm:dir/>
          <dgm:resizeHandles val="exact"/>
        </dgm:presLayoutVars>
      </dgm:prSet>
      <dgm:spPr/>
    </dgm:pt>
    <dgm:pt modelId="{EFA3ABA7-4A69-473E-9C3F-D53CB00BFFE8}" type="pres">
      <dgm:prSet presAssocID="{6104C119-C99B-4FBF-AD8A-6D4B94E5B8E7}" presName="node" presStyleLbl="node1" presStyleIdx="0" presStyleCnt="14">
        <dgm:presLayoutVars>
          <dgm:bulletEnabled val="1"/>
        </dgm:presLayoutVars>
      </dgm:prSet>
      <dgm:spPr/>
    </dgm:pt>
    <dgm:pt modelId="{C70FE59A-87A6-4C48-BC4A-D6C628DD31D5}" type="pres">
      <dgm:prSet presAssocID="{2EF0DBB8-4ABA-4CD6-A693-EEC1467AD1CF}" presName="sibTrans" presStyleCnt="0"/>
      <dgm:spPr/>
    </dgm:pt>
    <dgm:pt modelId="{723C3E2E-E91F-49C9-9C44-056ABB42EEEC}" type="pres">
      <dgm:prSet presAssocID="{9A36030E-C830-453F-ABB9-35E1C5D1C97B}" presName="node" presStyleLbl="node1" presStyleIdx="1" presStyleCnt="14">
        <dgm:presLayoutVars>
          <dgm:bulletEnabled val="1"/>
        </dgm:presLayoutVars>
      </dgm:prSet>
      <dgm:spPr/>
    </dgm:pt>
    <dgm:pt modelId="{813CBE17-5790-4914-B85F-36E7935A856B}" type="pres">
      <dgm:prSet presAssocID="{99386B43-1C14-4477-9A8D-CC5C33900899}" presName="sibTrans" presStyleCnt="0"/>
      <dgm:spPr/>
    </dgm:pt>
    <dgm:pt modelId="{AA301028-ECB4-4D52-850B-B22218F6A1A1}" type="pres">
      <dgm:prSet presAssocID="{911E0E76-8DC3-4D43-B1CA-D0CF89D098CC}" presName="node" presStyleLbl="node1" presStyleIdx="2" presStyleCnt="14">
        <dgm:presLayoutVars>
          <dgm:bulletEnabled val="1"/>
        </dgm:presLayoutVars>
      </dgm:prSet>
      <dgm:spPr/>
    </dgm:pt>
    <dgm:pt modelId="{271A4BD4-930B-4028-ACBA-08D311DAA84C}" type="pres">
      <dgm:prSet presAssocID="{1BCB902F-87F9-49E3-A4E8-2E8C69C93A99}" presName="sibTrans" presStyleCnt="0"/>
      <dgm:spPr/>
    </dgm:pt>
    <dgm:pt modelId="{33563F12-79BF-470E-80B9-D5E2627ACCAB}" type="pres">
      <dgm:prSet presAssocID="{EE38F691-0E11-48F3-A1BC-3EA3353D8D6D}" presName="node" presStyleLbl="node1" presStyleIdx="3" presStyleCnt="14">
        <dgm:presLayoutVars>
          <dgm:bulletEnabled val="1"/>
        </dgm:presLayoutVars>
      </dgm:prSet>
      <dgm:spPr/>
    </dgm:pt>
    <dgm:pt modelId="{462DC7CD-FC8A-4F8D-B90E-738C9C67D1E4}" type="pres">
      <dgm:prSet presAssocID="{CEEE1103-02C5-4457-AB38-FBD6F44D88D8}" presName="sibTrans" presStyleCnt="0"/>
      <dgm:spPr/>
    </dgm:pt>
    <dgm:pt modelId="{816C48F2-1148-44F9-9D53-9574CB1D075C}" type="pres">
      <dgm:prSet presAssocID="{F746AD71-1C54-473E-AFE4-4F1AFA108E34}" presName="node" presStyleLbl="node1" presStyleIdx="4" presStyleCnt="14">
        <dgm:presLayoutVars>
          <dgm:bulletEnabled val="1"/>
        </dgm:presLayoutVars>
      </dgm:prSet>
      <dgm:spPr/>
    </dgm:pt>
    <dgm:pt modelId="{51AFEAE2-C4CB-435A-B5EC-8C4E5C6181A6}" type="pres">
      <dgm:prSet presAssocID="{08BAE37A-63FB-4C93-988D-BD555E938B26}" presName="sibTrans" presStyleCnt="0"/>
      <dgm:spPr/>
    </dgm:pt>
    <dgm:pt modelId="{32B40B94-E6AC-4E5F-94DA-E3118B879629}" type="pres">
      <dgm:prSet presAssocID="{AFFD520E-9C89-495D-8638-A36B0AD35435}" presName="node" presStyleLbl="node1" presStyleIdx="5" presStyleCnt="14">
        <dgm:presLayoutVars>
          <dgm:bulletEnabled val="1"/>
        </dgm:presLayoutVars>
      </dgm:prSet>
      <dgm:spPr>
        <a:xfrm>
          <a:off x="3574825" y="1589273"/>
          <a:ext cx="2268806" cy="1361284"/>
        </a:xfrm>
        <a:prstGeom prst="rect">
          <a:avLst/>
        </a:prstGeom>
      </dgm:spPr>
    </dgm:pt>
    <dgm:pt modelId="{576014BC-515B-496F-8F16-55B717531874}" type="pres">
      <dgm:prSet presAssocID="{5938D6CC-FDA0-4D85-A108-0E16C43BECFB}" presName="sibTrans" presStyleCnt="0"/>
      <dgm:spPr/>
    </dgm:pt>
    <dgm:pt modelId="{DEF86F2B-2F5A-42A8-AF89-58A8E0529DB4}" type="pres">
      <dgm:prSet presAssocID="{25C177AE-FDD4-48F5-BB88-BFB91AAAD1F2}" presName="node" presStyleLbl="node1" presStyleIdx="6" presStyleCnt="14">
        <dgm:presLayoutVars>
          <dgm:bulletEnabled val="1"/>
        </dgm:presLayoutVars>
      </dgm:prSet>
      <dgm:spPr>
        <a:xfrm>
          <a:off x="6070512" y="1589273"/>
          <a:ext cx="2268806" cy="1361284"/>
        </a:xfrm>
        <a:prstGeom prst="rect">
          <a:avLst/>
        </a:prstGeom>
      </dgm:spPr>
    </dgm:pt>
    <dgm:pt modelId="{F2F006F6-3F82-42FC-A2B0-CFC5303EE8DE}" type="pres">
      <dgm:prSet presAssocID="{1C91A890-4172-46B9-9A77-7E3DA3A040E2}" presName="sibTrans" presStyleCnt="0"/>
      <dgm:spPr/>
    </dgm:pt>
    <dgm:pt modelId="{2E6C8671-4074-4E54-849B-3F5C8633B4C6}" type="pres">
      <dgm:prSet presAssocID="{A0EBCDC0-E9A0-4A74-AC26-B8A6E03FD4AF}" presName="node" presStyleLbl="node1" presStyleIdx="7" presStyleCnt="14">
        <dgm:presLayoutVars>
          <dgm:bulletEnabled val="1"/>
        </dgm:presLayoutVars>
      </dgm:prSet>
      <dgm:spPr>
        <a:xfrm>
          <a:off x="8566200" y="1589273"/>
          <a:ext cx="2268806" cy="1361284"/>
        </a:xfrm>
        <a:prstGeom prst="rect">
          <a:avLst/>
        </a:prstGeom>
      </dgm:spPr>
    </dgm:pt>
    <dgm:pt modelId="{098EE792-CA40-4250-A898-BD8205CF9548}" type="pres">
      <dgm:prSet presAssocID="{ADC461D1-E4E1-4609-82DA-6BC7414ADFFA}" presName="sibTrans" presStyleCnt="0"/>
      <dgm:spPr/>
    </dgm:pt>
    <dgm:pt modelId="{519BCF07-1A5D-4C36-8CF6-04255E41C158}" type="pres">
      <dgm:prSet presAssocID="{E70B171E-7D62-42ED-A472-7B372DDB15BE}" presName="node" presStyleLbl="node1" presStyleIdx="8" presStyleCnt="14">
        <dgm:presLayoutVars>
          <dgm:bulletEnabled val="1"/>
        </dgm:presLayoutVars>
      </dgm:prSet>
      <dgm:spPr/>
    </dgm:pt>
    <dgm:pt modelId="{079414D5-D417-4B92-B35B-FBC8CBCA33F7}" type="pres">
      <dgm:prSet presAssocID="{23AE4511-3BFF-4380-8631-1AF4B9C82407}" presName="sibTrans" presStyleCnt="0"/>
      <dgm:spPr/>
    </dgm:pt>
    <dgm:pt modelId="{09C19847-8CE7-479B-B1E0-0D366A322E9E}" type="pres">
      <dgm:prSet presAssocID="{8E1F5A8E-33B9-4DAC-92D8-212A92B742F1}" presName="node" presStyleLbl="node1" presStyleIdx="9" presStyleCnt="14">
        <dgm:presLayoutVars>
          <dgm:bulletEnabled val="1"/>
        </dgm:presLayoutVars>
      </dgm:prSet>
      <dgm:spPr>
        <a:xfrm>
          <a:off x="3574825" y="3177437"/>
          <a:ext cx="2268806" cy="1361284"/>
        </a:xfrm>
        <a:prstGeom prst="rect">
          <a:avLst/>
        </a:prstGeom>
      </dgm:spPr>
    </dgm:pt>
    <dgm:pt modelId="{5E2B81BA-AF10-41BE-99D2-4859990C1578}" type="pres">
      <dgm:prSet presAssocID="{E39B932D-7714-4DDA-96A2-E8CB7D7DE3F5}" presName="sibTrans" presStyleCnt="0"/>
      <dgm:spPr/>
    </dgm:pt>
    <dgm:pt modelId="{3E86D319-6128-4417-83D1-81168E1FF4C6}" type="pres">
      <dgm:prSet presAssocID="{2935B248-851D-4760-BBDE-EA7A9BC34FEE}" presName="node" presStyleLbl="node1" presStyleIdx="10" presStyleCnt="14">
        <dgm:presLayoutVars>
          <dgm:bulletEnabled val="1"/>
        </dgm:presLayoutVars>
      </dgm:prSet>
      <dgm:spPr>
        <a:xfrm>
          <a:off x="6070512" y="3177437"/>
          <a:ext cx="2268806" cy="1361284"/>
        </a:xfrm>
        <a:prstGeom prst="rect">
          <a:avLst/>
        </a:prstGeom>
      </dgm:spPr>
    </dgm:pt>
    <dgm:pt modelId="{30947698-04A9-4873-A8FC-25CEA0072C61}" type="pres">
      <dgm:prSet presAssocID="{B2428780-5EFB-4EFA-9BE0-F95E90C76072}" presName="sibTrans" presStyleCnt="0"/>
      <dgm:spPr/>
    </dgm:pt>
    <dgm:pt modelId="{A737BFE5-63D2-4A6D-8163-33186DF71F91}" type="pres">
      <dgm:prSet presAssocID="{A0921EF1-BB77-4C03-B20E-343F7BAA138D}" presName="node" presStyleLbl="node1" presStyleIdx="11" presStyleCnt="14">
        <dgm:presLayoutVars>
          <dgm:bulletEnabled val="1"/>
        </dgm:presLayoutVars>
      </dgm:prSet>
      <dgm:spPr>
        <a:xfrm>
          <a:off x="8566200" y="3177437"/>
          <a:ext cx="2268806" cy="1361284"/>
        </a:xfrm>
        <a:prstGeom prst="rect">
          <a:avLst/>
        </a:prstGeom>
      </dgm:spPr>
    </dgm:pt>
    <dgm:pt modelId="{03D465AF-8E01-4B77-8138-817AE9A4FDB6}" type="pres">
      <dgm:prSet presAssocID="{2D930575-D696-4959-B82F-6E640D4C15A2}" presName="sibTrans" presStyleCnt="0"/>
      <dgm:spPr/>
    </dgm:pt>
    <dgm:pt modelId="{CB3A1EFC-4B66-441F-8427-9705BF8BF2DF}" type="pres">
      <dgm:prSet presAssocID="{825A0CFE-F942-4349-A353-551F95071841}" presName="node" presStyleLbl="node1" presStyleIdx="12" presStyleCnt="14">
        <dgm:presLayoutVars>
          <dgm:bulletEnabled val="1"/>
        </dgm:presLayoutVars>
      </dgm:prSet>
      <dgm:spPr>
        <a:xfrm>
          <a:off x="3574825" y="4765602"/>
          <a:ext cx="2268806" cy="1361284"/>
        </a:xfrm>
        <a:prstGeom prst="rect">
          <a:avLst/>
        </a:prstGeom>
      </dgm:spPr>
    </dgm:pt>
    <dgm:pt modelId="{3A2FBB6A-FFB4-46ED-A7A4-71E4C1481517}" type="pres">
      <dgm:prSet presAssocID="{AD1E18BE-37D4-48A2-815C-1505025913CA}" presName="sibTrans" presStyleCnt="0"/>
      <dgm:spPr/>
    </dgm:pt>
    <dgm:pt modelId="{18D7BD0B-B98B-41E8-809F-088443F4C0AB}" type="pres">
      <dgm:prSet presAssocID="{EBBD2C3C-EAF7-4488-88D5-0CEAF3D742B2}" presName="node" presStyleLbl="node1" presStyleIdx="13" presStyleCnt="14">
        <dgm:presLayoutVars>
          <dgm:bulletEnabled val="1"/>
        </dgm:presLayoutVars>
      </dgm:prSet>
      <dgm:spPr>
        <a:xfrm>
          <a:off x="6070512" y="4765602"/>
          <a:ext cx="2268806" cy="1361284"/>
        </a:xfrm>
        <a:prstGeom prst="rect">
          <a:avLst/>
        </a:prstGeom>
      </dgm:spPr>
    </dgm:pt>
  </dgm:ptLst>
  <dgm:cxnLst>
    <dgm:cxn modelId="{15B47903-B18C-4CCA-A51A-80F7EB39B5CD}" srcId="{D2005064-8456-4FC7-9C3D-37C49F5D6178}" destId="{EBBD2C3C-EAF7-4488-88D5-0CEAF3D742B2}" srcOrd="13" destOrd="0" parTransId="{B94505D9-E394-403A-BC25-19BE8B49D4D9}" sibTransId="{844AF050-9B02-4C29-B917-0E0637C88C3A}"/>
    <dgm:cxn modelId="{701E4106-3B7E-4147-B22D-4A5226F7EDDD}" srcId="{D2005064-8456-4FC7-9C3D-37C49F5D6178}" destId="{2935B248-851D-4760-BBDE-EA7A9BC34FEE}" srcOrd="10" destOrd="0" parTransId="{95E07683-295A-4227-A671-F15F5A7484EF}" sibTransId="{B2428780-5EFB-4EFA-9BE0-F95E90C76072}"/>
    <dgm:cxn modelId="{B62EE814-7726-4BFD-9398-76AD27CA0B39}" type="presOf" srcId="{9A36030E-C830-453F-ABB9-35E1C5D1C97B}" destId="{723C3E2E-E91F-49C9-9C44-056ABB42EEEC}" srcOrd="0" destOrd="0" presId="urn:microsoft.com/office/officeart/2005/8/layout/default"/>
    <dgm:cxn modelId="{4D3C981E-07E1-44D6-85C9-51A18938E50A}" type="presOf" srcId="{AFFD520E-9C89-495D-8638-A36B0AD35435}" destId="{32B40B94-E6AC-4E5F-94DA-E3118B879629}" srcOrd="0" destOrd="0" presId="urn:microsoft.com/office/officeart/2005/8/layout/default"/>
    <dgm:cxn modelId="{DAD2CE34-C7D1-44AC-B54E-1BBAA6F01388}" type="presOf" srcId="{F746AD71-1C54-473E-AFE4-4F1AFA108E34}" destId="{816C48F2-1148-44F9-9D53-9574CB1D075C}" srcOrd="0" destOrd="0" presId="urn:microsoft.com/office/officeart/2005/8/layout/default"/>
    <dgm:cxn modelId="{310F9F38-EF35-4426-BBB5-8712EEC7068A}" srcId="{D2005064-8456-4FC7-9C3D-37C49F5D6178}" destId="{911E0E76-8DC3-4D43-B1CA-D0CF89D098CC}" srcOrd="2" destOrd="0" parTransId="{C4C77D66-B95C-452D-918E-CAD1FA212BEA}" sibTransId="{1BCB902F-87F9-49E3-A4E8-2E8C69C93A99}"/>
    <dgm:cxn modelId="{F7E77D40-E450-4473-ADD7-4D4194355029}" srcId="{D2005064-8456-4FC7-9C3D-37C49F5D6178}" destId="{9A36030E-C830-453F-ABB9-35E1C5D1C97B}" srcOrd="1" destOrd="0" parTransId="{89AA3FFC-698C-44EC-B691-DD8151FF318A}" sibTransId="{99386B43-1C14-4477-9A8D-CC5C33900899}"/>
    <dgm:cxn modelId="{947C365E-C962-4544-8E8F-0F85AF53B560}" type="presOf" srcId="{E70B171E-7D62-42ED-A472-7B372DDB15BE}" destId="{519BCF07-1A5D-4C36-8CF6-04255E41C158}" srcOrd="0" destOrd="0" presId="urn:microsoft.com/office/officeart/2005/8/layout/default"/>
    <dgm:cxn modelId="{3BE0E562-A74B-43CA-973E-04BFD629AEC2}" type="presOf" srcId="{8E1F5A8E-33B9-4DAC-92D8-212A92B742F1}" destId="{09C19847-8CE7-479B-B1E0-0D366A322E9E}" srcOrd="0" destOrd="0" presId="urn:microsoft.com/office/officeart/2005/8/layout/default"/>
    <dgm:cxn modelId="{BF582865-4DA6-48DD-AC59-B7D9916D0153}" type="presOf" srcId="{825A0CFE-F942-4349-A353-551F95071841}" destId="{CB3A1EFC-4B66-441F-8427-9705BF8BF2DF}" srcOrd="0" destOrd="0" presId="urn:microsoft.com/office/officeart/2005/8/layout/default"/>
    <dgm:cxn modelId="{3C50B766-DB37-411C-B63E-CA0811B9166E}" type="presOf" srcId="{EE38F691-0E11-48F3-A1BC-3EA3353D8D6D}" destId="{33563F12-79BF-470E-80B9-D5E2627ACCAB}" srcOrd="0" destOrd="0" presId="urn:microsoft.com/office/officeart/2005/8/layout/default"/>
    <dgm:cxn modelId="{F0017947-A532-4C7E-BC65-7DA716921E0B}" srcId="{D2005064-8456-4FC7-9C3D-37C49F5D6178}" destId="{825A0CFE-F942-4349-A353-551F95071841}" srcOrd="12" destOrd="0" parTransId="{688F7A74-FE59-479C-8365-D2CE68C6C4F1}" sibTransId="{AD1E18BE-37D4-48A2-815C-1505025913CA}"/>
    <dgm:cxn modelId="{19C2F367-D2E3-425B-8E5B-3128C95ED79F}" type="presOf" srcId="{2935B248-851D-4760-BBDE-EA7A9BC34FEE}" destId="{3E86D319-6128-4417-83D1-81168E1FF4C6}" srcOrd="0" destOrd="0" presId="urn:microsoft.com/office/officeart/2005/8/layout/default"/>
    <dgm:cxn modelId="{FDB0CD6D-068C-41BA-961D-E8DC297ABED0}" type="presOf" srcId="{A0EBCDC0-E9A0-4A74-AC26-B8A6E03FD4AF}" destId="{2E6C8671-4074-4E54-849B-3F5C8633B4C6}" srcOrd="0" destOrd="0" presId="urn:microsoft.com/office/officeart/2005/8/layout/default"/>
    <dgm:cxn modelId="{AC7E206F-D2D5-4372-84FE-5F64C3D25812}" srcId="{D2005064-8456-4FC7-9C3D-37C49F5D6178}" destId="{25C177AE-FDD4-48F5-BB88-BFB91AAAD1F2}" srcOrd="6" destOrd="0" parTransId="{924E9ADB-90E0-40FD-B00A-E46323F49752}" sibTransId="{1C91A890-4172-46B9-9A77-7E3DA3A040E2}"/>
    <dgm:cxn modelId="{CC5EBE71-2363-4C37-BDE9-1C103DA88C56}" type="presOf" srcId="{EBBD2C3C-EAF7-4488-88D5-0CEAF3D742B2}" destId="{18D7BD0B-B98B-41E8-809F-088443F4C0AB}" srcOrd="0" destOrd="0" presId="urn:microsoft.com/office/officeart/2005/8/layout/default"/>
    <dgm:cxn modelId="{BDABCB7B-22A2-4D9A-BA42-6908AC2CB455}" type="presOf" srcId="{A0921EF1-BB77-4C03-B20E-343F7BAA138D}" destId="{A737BFE5-63D2-4A6D-8163-33186DF71F91}" srcOrd="0" destOrd="0" presId="urn:microsoft.com/office/officeart/2005/8/layout/default"/>
    <dgm:cxn modelId="{90DF0780-BFE3-4F84-B54B-522B4A4F3D9A}" type="presOf" srcId="{D2005064-8456-4FC7-9C3D-37C49F5D6178}" destId="{A6A24729-F2F7-4E02-87EE-D7CDB4B0B972}" srcOrd="0" destOrd="0" presId="urn:microsoft.com/office/officeart/2005/8/layout/default"/>
    <dgm:cxn modelId="{0CE1A899-5687-434C-89A1-941B17356809}" srcId="{D2005064-8456-4FC7-9C3D-37C49F5D6178}" destId="{AFFD520E-9C89-495D-8638-A36B0AD35435}" srcOrd="5" destOrd="0" parTransId="{895C126D-EEFE-4D4F-9489-AEED697B787B}" sibTransId="{5938D6CC-FDA0-4D85-A108-0E16C43BECFB}"/>
    <dgm:cxn modelId="{466C2A9D-285E-49E1-82A4-A9B83A380A3C}" srcId="{D2005064-8456-4FC7-9C3D-37C49F5D6178}" destId="{E70B171E-7D62-42ED-A472-7B372DDB15BE}" srcOrd="8" destOrd="0" parTransId="{EFDA4500-051A-4150-89EB-05B037C4851C}" sibTransId="{23AE4511-3BFF-4380-8631-1AF4B9C82407}"/>
    <dgm:cxn modelId="{A124D7A8-8563-41BB-BE15-61F4DAD48149}" type="presOf" srcId="{6104C119-C99B-4FBF-AD8A-6D4B94E5B8E7}" destId="{EFA3ABA7-4A69-473E-9C3F-D53CB00BFFE8}" srcOrd="0" destOrd="0" presId="urn:microsoft.com/office/officeart/2005/8/layout/default"/>
    <dgm:cxn modelId="{287A45AA-B019-4A69-B865-6CCDAA2D5173}" srcId="{D2005064-8456-4FC7-9C3D-37C49F5D6178}" destId="{F746AD71-1C54-473E-AFE4-4F1AFA108E34}" srcOrd="4" destOrd="0" parTransId="{1DE2C09C-3843-44A7-842F-07CAFFA5B7E1}" sibTransId="{08BAE37A-63FB-4C93-988D-BD555E938B26}"/>
    <dgm:cxn modelId="{67A5B0AD-E51D-49A5-A3E1-C3EE193B111F}" type="presOf" srcId="{911E0E76-8DC3-4D43-B1CA-D0CF89D098CC}" destId="{AA301028-ECB4-4D52-850B-B22218F6A1A1}" srcOrd="0" destOrd="0" presId="urn:microsoft.com/office/officeart/2005/8/layout/default"/>
    <dgm:cxn modelId="{728493B7-31B6-4580-B346-ED0E03D53C0C}" srcId="{D2005064-8456-4FC7-9C3D-37C49F5D6178}" destId="{6104C119-C99B-4FBF-AD8A-6D4B94E5B8E7}" srcOrd="0" destOrd="0" parTransId="{5B22C12D-328C-4E26-AC8F-1E382CE6AD3B}" sibTransId="{2EF0DBB8-4ABA-4CD6-A693-EEC1467AD1CF}"/>
    <dgm:cxn modelId="{5D3594BD-1D9C-48C1-94EE-F7D15FA1CE24}" srcId="{D2005064-8456-4FC7-9C3D-37C49F5D6178}" destId="{8E1F5A8E-33B9-4DAC-92D8-212A92B742F1}" srcOrd="9" destOrd="0" parTransId="{B825C461-FFE3-4A8A-9504-6D4B3DC0C802}" sibTransId="{E39B932D-7714-4DDA-96A2-E8CB7D7DE3F5}"/>
    <dgm:cxn modelId="{5F62A8DE-1886-41FC-AC39-A56E0F0A4810}" srcId="{D2005064-8456-4FC7-9C3D-37C49F5D6178}" destId="{EE38F691-0E11-48F3-A1BC-3EA3353D8D6D}" srcOrd="3" destOrd="0" parTransId="{ECF2D711-2B0A-4CFE-AFEA-92E0D680099F}" sibTransId="{CEEE1103-02C5-4457-AB38-FBD6F44D88D8}"/>
    <dgm:cxn modelId="{5F4C37E7-EA9C-4456-9B03-89BD6EDC9C59}" srcId="{D2005064-8456-4FC7-9C3D-37C49F5D6178}" destId="{A0921EF1-BB77-4C03-B20E-343F7BAA138D}" srcOrd="11" destOrd="0" parTransId="{ACA7F697-29AB-45E6-A919-B37DCCA0EE6D}" sibTransId="{2D930575-D696-4959-B82F-6E640D4C15A2}"/>
    <dgm:cxn modelId="{608F64EF-F638-4810-9084-CB3D23BDF020}" srcId="{D2005064-8456-4FC7-9C3D-37C49F5D6178}" destId="{A0EBCDC0-E9A0-4A74-AC26-B8A6E03FD4AF}" srcOrd="7" destOrd="0" parTransId="{67ED8D23-6E88-4B0A-8F68-E87C0CFBA53F}" sibTransId="{ADC461D1-E4E1-4609-82DA-6BC7414ADFFA}"/>
    <dgm:cxn modelId="{2523A7F6-BD38-42CD-9E50-005D878378A9}" type="presOf" srcId="{25C177AE-FDD4-48F5-BB88-BFB91AAAD1F2}" destId="{DEF86F2B-2F5A-42A8-AF89-58A8E0529DB4}" srcOrd="0" destOrd="0" presId="urn:microsoft.com/office/officeart/2005/8/layout/default"/>
    <dgm:cxn modelId="{1460F044-9B72-40AD-BC6C-6377CB1162B2}" type="presParOf" srcId="{A6A24729-F2F7-4E02-87EE-D7CDB4B0B972}" destId="{EFA3ABA7-4A69-473E-9C3F-D53CB00BFFE8}" srcOrd="0" destOrd="0" presId="urn:microsoft.com/office/officeart/2005/8/layout/default"/>
    <dgm:cxn modelId="{DC322042-D6BA-4C12-B644-E12AFD4A0DA4}" type="presParOf" srcId="{A6A24729-F2F7-4E02-87EE-D7CDB4B0B972}" destId="{C70FE59A-87A6-4C48-BC4A-D6C628DD31D5}" srcOrd="1" destOrd="0" presId="urn:microsoft.com/office/officeart/2005/8/layout/default"/>
    <dgm:cxn modelId="{F47AA3BC-543F-4F2E-8687-F77E09152CC1}" type="presParOf" srcId="{A6A24729-F2F7-4E02-87EE-D7CDB4B0B972}" destId="{723C3E2E-E91F-49C9-9C44-056ABB42EEEC}" srcOrd="2" destOrd="0" presId="urn:microsoft.com/office/officeart/2005/8/layout/default"/>
    <dgm:cxn modelId="{3B4DEAE7-D32C-4209-966C-0EB178D40E07}" type="presParOf" srcId="{A6A24729-F2F7-4E02-87EE-D7CDB4B0B972}" destId="{813CBE17-5790-4914-B85F-36E7935A856B}" srcOrd="3" destOrd="0" presId="urn:microsoft.com/office/officeart/2005/8/layout/default"/>
    <dgm:cxn modelId="{344DC2C4-8A6E-4521-B871-6C283152D8EF}" type="presParOf" srcId="{A6A24729-F2F7-4E02-87EE-D7CDB4B0B972}" destId="{AA301028-ECB4-4D52-850B-B22218F6A1A1}" srcOrd="4" destOrd="0" presId="urn:microsoft.com/office/officeart/2005/8/layout/default"/>
    <dgm:cxn modelId="{BBC6EC22-AB91-4D43-B3D3-26FE1348F8C6}" type="presParOf" srcId="{A6A24729-F2F7-4E02-87EE-D7CDB4B0B972}" destId="{271A4BD4-930B-4028-ACBA-08D311DAA84C}" srcOrd="5" destOrd="0" presId="urn:microsoft.com/office/officeart/2005/8/layout/default"/>
    <dgm:cxn modelId="{91CE84BC-F603-4E7F-B2CB-170ED81566E4}" type="presParOf" srcId="{A6A24729-F2F7-4E02-87EE-D7CDB4B0B972}" destId="{33563F12-79BF-470E-80B9-D5E2627ACCAB}" srcOrd="6" destOrd="0" presId="urn:microsoft.com/office/officeart/2005/8/layout/default"/>
    <dgm:cxn modelId="{85D0CC4F-3ED3-4136-881E-7737F9FA47C1}" type="presParOf" srcId="{A6A24729-F2F7-4E02-87EE-D7CDB4B0B972}" destId="{462DC7CD-FC8A-4F8D-B90E-738C9C67D1E4}" srcOrd="7" destOrd="0" presId="urn:microsoft.com/office/officeart/2005/8/layout/default"/>
    <dgm:cxn modelId="{C6433FD5-AEEE-4264-8EE2-9FF8738C5C3E}" type="presParOf" srcId="{A6A24729-F2F7-4E02-87EE-D7CDB4B0B972}" destId="{816C48F2-1148-44F9-9D53-9574CB1D075C}" srcOrd="8" destOrd="0" presId="urn:microsoft.com/office/officeart/2005/8/layout/default"/>
    <dgm:cxn modelId="{104F33B7-3899-4653-93D6-0857B5972705}" type="presParOf" srcId="{A6A24729-F2F7-4E02-87EE-D7CDB4B0B972}" destId="{51AFEAE2-C4CB-435A-B5EC-8C4E5C6181A6}" srcOrd="9" destOrd="0" presId="urn:microsoft.com/office/officeart/2005/8/layout/default"/>
    <dgm:cxn modelId="{A4C26F7E-0508-42C8-8ED3-D7164DFCFE29}" type="presParOf" srcId="{A6A24729-F2F7-4E02-87EE-D7CDB4B0B972}" destId="{32B40B94-E6AC-4E5F-94DA-E3118B879629}" srcOrd="10" destOrd="0" presId="urn:microsoft.com/office/officeart/2005/8/layout/default"/>
    <dgm:cxn modelId="{95A167CD-D947-4F14-BB5C-63D9D434BDEB}" type="presParOf" srcId="{A6A24729-F2F7-4E02-87EE-D7CDB4B0B972}" destId="{576014BC-515B-496F-8F16-55B717531874}" srcOrd="11" destOrd="0" presId="urn:microsoft.com/office/officeart/2005/8/layout/default"/>
    <dgm:cxn modelId="{0B8AB60F-C97B-478C-97DC-ADACD9D2FEB9}" type="presParOf" srcId="{A6A24729-F2F7-4E02-87EE-D7CDB4B0B972}" destId="{DEF86F2B-2F5A-42A8-AF89-58A8E0529DB4}" srcOrd="12" destOrd="0" presId="urn:microsoft.com/office/officeart/2005/8/layout/default"/>
    <dgm:cxn modelId="{7F888085-15A6-436A-B1C6-A36A9292787B}" type="presParOf" srcId="{A6A24729-F2F7-4E02-87EE-D7CDB4B0B972}" destId="{F2F006F6-3F82-42FC-A2B0-CFC5303EE8DE}" srcOrd="13" destOrd="0" presId="urn:microsoft.com/office/officeart/2005/8/layout/default"/>
    <dgm:cxn modelId="{A581128D-CA84-4FA9-9431-882598067785}" type="presParOf" srcId="{A6A24729-F2F7-4E02-87EE-D7CDB4B0B972}" destId="{2E6C8671-4074-4E54-849B-3F5C8633B4C6}" srcOrd="14" destOrd="0" presId="urn:microsoft.com/office/officeart/2005/8/layout/default"/>
    <dgm:cxn modelId="{E21C293C-6CF9-486E-BB94-8D75E22EAFBD}" type="presParOf" srcId="{A6A24729-F2F7-4E02-87EE-D7CDB4B0B972}" destId="{098EE792-CA40-4250-A898-BD8205CF9548}" srcOrd="15" destOrd="0" presId="urn:microsoft.com/office/officeart/2005/8/layout/default"/>
    <dgm:cxn modelId="{B6EAD3AF-5AF2-4045-9821-F1F632B591BF}" type="presParOf" srcId="{A6A24729-F2F7-4E02-87EE-D7CDB4B0B972}" destId="{519BCF07-1A5D-4C36-8CF6-04255E41C158}" srcOrd="16" destOrd="0" presId="urn:microsoft.com/office/officeart/2005/8/layout/default"/>
    <dgm:cxn modelId="{0B7C1B04-8952-4A32-A27C-327E9CBEE6A1}" type="presParOf" srcId="{A6A24729-F2F7-4E02-87EE-D7CDB4B0B972}" destId="{079414D5-D417-4B92-B35B-FBC8CBCA33F7}" srcOrd="17" destOrd="0" presId="urn:microsoft.com/office/officeart/2005/8/layout/default"/>
    <dgm:cxn modelId="{D41B2D9C-D472-4087-A121-2DD96FD531B7}" type="presParOf" srcId="{A6A24729-F2F7-4E02-87EE-D7CDB4B0B972}" destId="{09C19847-8CE7-479B-B1E0-0D366A322E9E}" srcOrd="18" destOrd="0" presId="urn:microsoft.com/office/officeart/2005/8/layout/default"/>
    <dgm:cxn modelId="{3544B09F-2447-4205-8CBD-A70F09302D24}" type="presParOf" srcId="{A6A24729-F2F7-4E02-87EE-D7CDB4B0B972}" destId="{5E2B81BA-AF10-41BE-99D2-4859990C1578}" srcOrd="19" destOrd="0" presId="urn:microsoft.com/office/officeart/2005/8/layout/default"/>
    <dgm:cxn modelId="{0CFAAC71-C34F-4156-BE9C-3365882F44E1}" type="presParOf" srcId="{A6A24729-F2F7-4E02-87EE-D7CDB4B0B972}" destId="{3E86D319-6128-4417-83D1-81168E1FF4C6}" srcOrd="20" destOrd="0" presId="urn:microsoft.com/office/officeart/2005/8/layout/default"/>
    <dgm:cxn modelId="{41EF2843-408E-4FCC-A293-245516055448}" type="presParOf" srcId="{A6A24729-F2F7-4E02-87EE-D7CDB4B0B972}" destId="{30947698-04A9-4873-A8FC-25CEA0072C61}" srcOrd="21" destOrd="0" presId="urn:microsoft.com/office/officeart/2005/8/layout/default"/>
    <dgm:cxn modelId="{E69138D8-2B6C-4F4F-A2A4-4DD530EECF47}" type="presParOf" srcId="{A6A24729-F2F7-4E02-87EE-D7CDB4B0B972}" destId="{A737BFE5-63D2-4A6D-8163-33186DF71F91}" srcOrd="22" destOrd="0" presId="urn:microsoft.com/office/officeart/2005/8/layout/default"/>
    <dgm:cxn modelId="{1420C885-9DF3-4CFB-8DDD-5C8B0E442002}" type="presParOf" srcId="{A6A24729-F2F7-4E02-87EE-D7CDB4B0B972}" destId="{03D465AF-8E01-4B77-8138-817AE9A4FDB6}" srcOrd="23" destOrd="0" presId="urn:microsoft.com/office/officeart/2005/8/layout/default"/>
    <dgm:cxn modelId="{BEDA1CBD-DC2A-41C8-BB31-1DDE9A2EDBE9}" type="presParOf" srcId="{A6A24729-F2F7-4E02-87EE-D7CDB4B0B972}" destId="{CB3A1EFC-4B66-441F-8427-9705BF8BF2DF}" srcOrd="24" destOrd="0" presId="urn:microsoft.com/office/officeart/2005/8/layout/default"/>
    <dgm:cxn modelId="{A2B2D907-6407-425E-89E3-80DF43B7B360}" type="presParOf" srcId="{A6A24729-F2F7-4E02-87EE-D7CDB4B0B972}" destId="{3A2FBB6A-FFB4-46ED-A7A4-71E4C1481517}" srcOrd="25" destOrd="0" presId="urn:microsoft.com/office/officeart/2005/8/layout/default"/>
    <dgm:cxn modelId="{5CA7B0A7-7F22-473C-8D52-15AAA051405B}" type="presParOf" srcId="{A6A24729-F2F7-4E02-87EE-D7CDB4B0B972}" destId="{18D7BD0B-B98B-41E8-809F-088443F4C0AB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296D058-7035-43CE-AC29-2D682EF0C15A}" type="doc">
      <dgm:prSet loTypeId="urn:microsoft.com/office/officeart/2005/8/layout/hierarchy3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129C8E-7396-4CD9-BD35-08E812D9F750}">
      <dgm:prSet custT="1"/>
      <dgm:spPr>
        <a:solidFill>
          <a:schemeClr val="bg2">
            <a:lumMod val="9000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80010" tIns="80010" rIns="80010" bIns="80010" numCol="1" spcCol="1270" anchor="ctr" anchorCtr="0"/>
        <a:lstStyle/>
        <a:p>
          <a:r>
            <a:rPr lang="ka-GE" sz="2000" b="1" dirty="0">
              <a:solidFill>
                <a:schemeClr val="tx1"/>
              </a:solidFill>
            </a:rPr>
            <a:t>ფუნქციური დამოუკიდებლობის შკალა - FIM. </a:t>
          </a:r>
          <a:endParaRPr lang="en-US" sz="2000" b="1" dirty="0">
            <a:solidFill>
              <a:schemeClr val="tx1"/>
            </a:solidFill>
          </a:endParaRPr>
        </a:p>
      </dgm:t>
    </dgm:pt>
    <dgm:pt modelId="{D8E00A50-5E49-47B3-A979-1BE1FEE3AEE0}" type="parTrans" cxnId="{921A3F3B-47FE-4C81-B518-91911750BB6D}">
      <dgm:prSet/>
      <dgm:spPr/>
      <dgm:t>
        <a:bodyPr/>
        <a:lstStyle/>
        <a:p>
          <a:endParaRPr lang="en-US"/>
        </a:p>
      </dgm:t>
    </dgm:pt>
    <dgm:pt modelId="{DB7EE841-DCE4-41A6-A755-EAC6AE98A8F6}" type="sibTrans" cxnId="{921A3F3B-47FE-4C81-B518-91911750BB6D}">
      <dgm:prSet/>
      <dgm:spPr/>
      <dgm:t>
        <a:bodyPr/>
        <a:lstStyle/>
        <a:p>
          <a:endParaRPr lang="en-US"/>
        </a:p>
      </dgm:t>
    </dgm:pt>
    <dgm:pt modelId="{66488503-EE4F-499B-906E-1CDA9B5C7E79}">
      <dgm:prSet custT="1"/>
      <dgm:spPr>
        <a:solidFill>
          <a:schemeClr val="bg2">
            <a:lumMod val="9000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spcFirstLastPara="0" vert="horz" wrap="square" lIns="80010" tIns="80010" rIns="80010" bIns="80010" numCol="1" spcCol="1270" anchor="ctr" anchorCtr="0"/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ინსულტის ჯანმრთელობის ეროვნული ინსტიტუტის შკალა - NIHSS.</a:t>
          </a:r>
          <a:endParaRPr lang="en-US" sz="20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42D67897-C1B2-4CEB-A854-77F37B5C4742}" type="parTrans" cxnId="{8BBBDFE3-7BF2-48F9-8C24-C5B8766074A4}">
      <dgm:prSet/>
      <dgm:spPr/>
      <dgm:t>
        <a:bodyPr/>
        <a:lstStyle/>
        <a:p>
          <a:endParaRPr lang="en-US"/>
        </a:p>
      </dgm:t>
    </dgm:pt>
    <dgm:pt modelId="{D8A6513D-7206-4E2E-ACA9-3F1FFE61856B}" type="sibTrans" cxnId="{8BBBDFE3-7BF2-48F9-8C24-C5B8766074A4}">
      <dgm:prSet/>
      <dgm:spPr/>
      <dgm:t>
        <a:bodyPr/>
        <a:lstStyle/>
        <a:p>
          <a:endParaRPr lang="en-US"/>
        </a:p>
      </dgm:t>
    </dgm:pt>
    <dgm:pt modelId="{04091345-8D9A-422B-B164-62F0B5085C9F}">
      <dgm:prSet/>
      <dgm:spPr/>
      <dgm:t>
        <a:bodyPr/>
        <a:lstStyle/>
        <a:p>
          <a:r>
            <a:rPr lang="ka-GE" dirty="0"/>
            <a:t>მსუბუქი მდგომარეობა NIHSS  &gt;20</a:t>
          </a:r>
          <a:endParaRPr lang="en-US" dirty="0"/>
        </a:p>
      </dgm:t>
    </dgm:pt>
    <dgm:pt modelId="{9FC06C30-9B5F-425A-96EF-7351FAF9CD77}" type="parTrans" cxnId="{48C01D18-7D3D-48F7-BFF8-8156A0A12A4D}">
      <dgm:prSet/>
      <dgm:spPr/>
      <dgm:t>
        <a:bodyPr/>
        <a:lstStyle/>
        <a:p>
          <a:endParaRPr lang="en-US"/>
        </a:p>
      </dgm:t>
    </dgm:pt>
    <dgm:pt modelId="{2AC73BEF-FB26-4828-95E3-3A2140C09534}" type="sibTrans" cxnId="{48C01D18-7D3D-48F7-BFF8-8156A0A12A4D}">
      <dgm:prSet/>
      <dgm:spPr/>
      <dgm:t>
        <a:bodyPr/>
        <a:lstStyle/>
        <a:p>
          <a:endParaRPr lang="en-US"/>
        </a:p>
      </dgm:t>
    </dgm:pt>
    <dgm:pt modelId="{4B682843-DCE7-40A0-8742-D88B5B02893F}">
      <dgm:prSet/>
      <dgm:spPr/>
      <dgm:t>
        <a:bodyPr/>
        <a:lstStyle/>
        <a:p>
          <a:r>
            <a:rPr lang="ka-GE" dirty="0"/>
            <a:t>მძიმე  და საშუალო მდგომარეობა </a:t>
          </a:r>
        </a:p>
        <a:p>
          <a:r>
            <a:rPr lang="ka-GE" dirty="0"/>
            <a:t>  NIHSS  15-20  </a:t>
          </a:r>
          <a:endParaRPr lang="en-US" dirty="0"/>
        </a:p>
      </dgm:t>
    </dgm:pt>
    <dgm:pt modelId="{A89BE315-81A7-4D90-8D94-711A3C1D03A3}" type="parTrans" cxnId="{B7A5D793-B074-47D2-A009-397DB9709C94}">
      <dgm:prSet/>
      <dgm:spPr/>
      <dgm:t>
        <a:bodyPr/>
        <a:lstStyle/>
        <a:p>
          <a:endParaRPr lang="en-US"/>
        </a:p>
      </dgm:t>
    </dgm:pt>
    <dgm:pt modelId="{6B25BE7B-34E4-4317-BB29-31359405F072}" type="sibTrans" cxnId="{B7A5D793-B074-47D2-A009-397DB9709C94}">
      <dgm:prSet/>
      <dgm:spPr/>
      <dgm:t>
        <a:bodyPr/>
        <a:lstStyle/>
        <a:p>
          <a:endParaRPr lang="en-US"/>
        </a:p>
      </dgm:t>
    </dgm:pt>
    <dgm:pt modelId="{2557D92A-4285-4805-95B3-662F07288C22}">
      <dgm:prSet/>
      <dgm:spPr/>
      <dgm:t>
        <a:bodyPr/>
        <a:lstStyle/>
        <a:p>
          <a:r>
            <a:rPr lang="ka-GE" dirty="0"/>
            <a:t>მსუბუქი მდგომარეობა</a:t>
          </a:r>
        </a:p>
        <a:p>
          <a:r>
            <a:rPr lang="ka-GE" dirty="0"/>
            <a:t>FIM &gt;90 </a:t>
          </a:r>
          <a:endParaRPr lang="en-US" dirty="0"/>
        </a:p>
      </dgm:t>
    </dgm:pt>
    <dgm:pt modelId="{45463558-5177-4FFC-8C40-DE1E5A552515}" type="parTrans" cxnId="{415C31D2-5CCD-4497-9FE8-E65D0819CA56}">
      <dgm:prSet/>
      <dgm:spPr/>
      <dgm:t>
        <a:bodyPr/>
        <a:lstStyle/>
        <a:p>
          <a:endParaRPr lang="en-US"/>
        </a:p>
      </dgm:t>
    </dgm:pt>
    <dgm:pt modelId="{CA8F4737-E072-4E6E-B58C-CB5CAC13B85F}" type="sibTrans" cxnId="{415C31D2-5CCD-4497-9FE8-E65D0819CA56}">
      <dgm:prSet/>
      <dgm:spPr/>
      <dgm:t>
        <a:bodyPr/>
        <a:lstStyle/>
        <a:p>
          <a:endParaRPr lang="en-US"/>
        </a:p>
      </dgm:t>
    </dgm:pt>
    <dgm:pt modelId="{5B3A7CD0-F821-415E-898C-A922432546FB}">
      <dgm:prSet/>
      <dgm:spPr/>
      <dgm:t>
        <a:bodyPr/>
        <a:lstStyle/>
        <a:p>
          <a:r>
            <a:rPr lang="ka-GE" dirty="0"/>
            <a:t>მძიმე  და საშუალო მდგომარეობა </a:t>
          </a:r>
        </a:p>
        <a:p>
          <a:r>
            <a:rPr lang="ka-GE" dirty="0"/>
            <a:t>FIM 54-90</a:t>
          </a:r>
          <a:endParaRPr lang="en-US" dirty="0"/>
        </a:p>
      </dgm:t>
    </dgm:pt>
    <dgm:pt modelId="{B1BE3DF6-7B10-4886-9B34-DE44881B3F8F}" type="parTrans" cxnId="{33CC048B-8C22-4DDD-89B9-86CACE7814FE}">
      <dgm:prSet/>
      <dgm:spPr/>
      <dgm:t>
        <a:bodyPr/>
        <a:lstStyle/>
        <a:p>
          <a:endParaRPr lang="en-US"/>
        </a:p>
      </dgm:t>
    </dgm:pt>
    <dgm:pt modelId="{C4570459-DD93-42B2-A9FF-E35B986CF99F}" type="sibTrans" cxnId="{33CC048B-8C22-4DDD-89B9-86CACE7814FE}">
      <dgm:prSet/>
      <dgm:spPr/>
      <dgm:t>
        <a:bodyPr/>
        <a:lstStyle/>
        <a:p>
          <a:endParaRPr lang="en-US"/>
        </a:p>
      </dgm:t>
    </dgm:pt>
    <dgm:pt modelId="{81C7424A-0757-5D47-8942-84709A250DC9}">
      <dgm:prSet custT="1"/>
      <dgm:spPr>
        <a:solidFill>
          <a:srgbClr val="E7E6E6">
            <a:lumMod val="90000"/>
          </a:srgb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Char char=""/>
          </a:pPr>
          <a:r>
            <a:rPr lang="ka-GE" sz="2000" b="1" kern="1200" dirty="0">
              <a:solidFill>
                <a:schemeClr val="tx1"/>
              </a:solidFill>
            </a:rPr>
            <a:t>მონრეალის შემეცნებით შეფასების ტესტი MoCA</a:t>
          </a:r>
          <a:endParaRPr lang="en-US" sz="20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gm:t>
    </dgm:pt>
    <dgm:pt modelId="{E3925EDE-D597-CA4E-954F-A367F6D0B677}" type="parTrans" cxnId="{E00DE261-D50C-CE4B-80C6-4D0C64F9048E}">
      <dgm:prSet/>
      <dgm:spPr/>
      <dgm:t>
        <a:bodyPr/>
        <a:lstStyle/>
        <a:p>
          <a:endParaRPr lang="en-US"/>
        </a:p>
      </dgm:t>
    </dgm:pt>
    <dgm:pt modelId="{1CC6A8A3-C846-AA47-B0CD-13E26409A713}" type="sibTrans" cxnId="{E00DE261-D50C-CE4B-80C6-4D0C64F9048E}">
      <dgm:prSet/>
      <dgm:spPr/>
      <dgm:t>
        <a:bodyPr/>
        <a:lstStyle/>
        <a:p>
          <a:endParaRPr lang="en-US"/>
        </a:p>
      </dgm:t>
    </dgm:pt>
    <dgm:pt modelId="{40173B2A-17A3-9C4A-9253-2887EEFE8DD9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635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/>
            <a:t>მსუბუქი მდგომარეობა MoCA - 27,4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Sylfaen" pitchFamily="18" charset="0"/>
            <a:ea typeface="+mn-ea"/>
            <a:cs typeface="+mn-cs"/>
          </a:endParaRPr>
        </a:p>
      </dgm:t>
    </dgm:pt>
    <dgm:pt modelId="{BF8E9E05-B12E-E444-BB4E-A14DE9F0DB01}" type="parTrans" cxnId="{B7C19428-5057-864E-93A5-948671A5EA31}">
      <dgm:prSet/>
      <dgm:spPr/>
      <dgm:t>
        <a:bodyPr/>
        <a:lstStyle/>
        <a:p>
          <a:endParaRPr lang="en-US"/>
        </a:p>
      </dgm:t>
    </dgm:pt>
    <dgm:pt modelId="{8FD64A74-A964-6F44-A1BE-A16CC16F9473}" type="sibTrans" cxnId="{B7C19428-5057-864E-93A5-948671A5EA31}">
      <dgm:prSet/>
      <dgm:spPr/>
      <dgm:t>
        <a:bodyPr/>
        <a:lstStyle/>
        <a:p>
          <a:endParaRPr lang="en-US"/>
        </a:p>
      </dgm:t>
    </dgm:pt>
    <dgm:pt modelId="{CDCA54C1-DA48-9F4A-97D5-48F19D3273CB}">
      <dgm:prSet custT="1"/>
      <dgm:spPr/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/>
            <a:t>მძიმე  და საშუალო </a:t>
          </a:r>
          <a:r>
            <a:rPr lang="ka-GE" sz="2000" kern="1200"/>
            <a:t>მდგომარეობა MoCA - 22,1 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Sylfaen" pitchFamily="18" charset="0"/>
            <a:ea typeface="+mn-ea"/>
            <a:cs typeface="+mn-cs"/>
          </a:endParaRPr>
        </a:p>
      </dgm:t>
    </dgm:pt>
    <dgm:pt modelId="{FD3000A6-613B-0142-9F27-9642AAA9B89A}" type="parTrans" cxnId="{8FF3648B-B17C-F24C-8016-F21795E8F4BD}">
      <dgm:prSet/>
      <dgm:spPr/>
      <dgm:t>
        <a:bodyPr/>
        <a:lstStyle/>
        <a:p>
          <a:endParaRPr lang="en-US"/>
        </a:p>
      </dgm:t>
    </dgm:pt>
    <dgm:pt modelId="{C0379A79-0A1D-8A49-BA99-DBEF3024F4A5}" type="sibTrans" cxnId="{8FF3648B-B17C-F24C-8016-F21795E8F4BD}">
      <dgm:prSet/>
      <dgm:spPr/>
      <dgm:t>
        <a:bodyPr/>
        <a:lstStyle/>
        <a:p>
          <a:endParaRPr lang="en-US"/>
        </a:p>
      </dgm:t>
    </dgm:pt>
    <dgm:pt modelId="{6F53F044-9575-481F-8EFC-675EFF86106A}" type="pres">
      <dgm:prSet presAssocID="{4296D058-7035-43CE-AC29-2D682EF0C15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C9D4F72-925A-42CA-BC99-9F505003C3A7}" type="pres">
      <dgm:prSet presAssocID="{0C129C8E-7396-4CD9-BD35-08E812D9F750}" presName="root" presStyleCnt="0"/>
      <dgm:spPr/>
    </dgm:pt>
    <dgm:pt modelId="{10BAA4D3-74A4-4D8D-AB71-C3B09CFC3C7D}" type="pres">
      <dgm:prSet presAssocID="{0C129C8E-7396-4CD9-BD35-08E812D9F750}" presName="rootComposite" presStyleCnt="0"/>
      <dgm:spPr/>
    </dgm:pt>
    <dgm:pt modelId="{89AD75EF-EDEB-4DE3-BFF1-887D432799E7}" type="pres">
      <dgm:prSet presAssocID="{0C129C8E-7396-4CD9-BD35-08E812D9F750}" presName="rootText" presStyleLbl="node1" presStyleIdx="0" presStyleCnt="3" custScaleX="108328"/>
      <dgm:spPr>
        <a:xfrm>
          <a:off x="2150101" y="1666"/>
          <a:ext cx="2762398" cy="1381199"/>
        </a:xfrm>
        <a:prstGeom prst="roundRect">
          <a:avLst>
            <a:gd name="adj" fmla="val 10000"/>
          </a:avLst>
        </a:prstGeom>
      </dgm:spPr>
    </dgm:pt>
    <dgm:pt modelId="{3E870CC7-77AE-4C8F-97E0-1DF8944BB367}" type="pres">
      <dgm:prSet presAssocID="{0C129C8E-7396-4CD9-BD35-08E812D9F750}" presName="rootConnector" presStyleLbl="node1" presStyleIdx="0" presStyleCnt="3"/>
      <dgm:spPr/>
    </dgm:pt>
    <dgm:pt modelId="{799F5D5B-5307-4DDD-8F93-3F1C37562C0F}" type="pres">
      <dgm:prSet presAssocID="{0C129C8E-7396-4CD9-BD35-08E812D9F750}" presName="childShape" presStyleCnt="0"/>
      <dgm:spPr/>
    </dgm:pt>
    <dgm:pt modelId="{73FC30D0-8455-4022-A502-5FA297B578E7}" type="pres">
      <dgm:prSet presAssocID="{45463558-5177-4FFC-8C40-DE1E5A552515}" presName="Name13" presStyleLbl="parChTrans1D2" presStyleIdx="0" presStyleCnt="6"/>
      <dgm:spPr/>
    </dgm:pt>
    <dgm:pt modelId="{13344597-6904-42EA-AEE0-816C89B2B148}" type="pres">
      <dgm:prSet presAssocID="{2557D92A-4285-4805-95B3-662F07288C22}" presName="childText" presStyleLbl="bgAcc1" presStyleIdx="0" presStyleCnt="6">
        <dgm:presLayoutVars>
          <dgm:bulletEnabled val="1"/>
        </dgm:presLayoutVars>
      </dgm:prSet>
      <dgm:spPr/>
    </dgm:pt>
    <dgm:pt modelId="{C5512E14-B2FB-4777-8755-883014A04A67}" type="pres">
      <dgm:prSet presAssocID="{B1BE3DF6-7B10-4886-9B34-DE44881B3F8F}" presName="Name13" presStyleLbl="parChTrans1D2" presStyleIdx="1" presStyleCnt="6"/>
      <dgm:spPr/>
    </dgm:pt>
    <dgm:pt modelId="{44A96C4E-3236-431A-B8AD-1D649E10AFFB}" type="pres">
      <dgm:prSet presAssocID="{5B3A7CD0-F821-415E-898C-A922432546FB}" presName="childText" presStyleLbl="bgAcc1" presStyleIdx="1" presStyleCnt="6">
        <dgm:presLayoutVars>
          <dgm:bulletEnabled val="1"/>
        </dgm:presLayoutVars>
      </dgm:prSet>
      <dgm:spPr/>
    </dgm:pt>
    <dgm:pt modelId="{C9854543-9D8B-478F-98E4-6CDB548DC5F0}" type="pres">
      <dgm:prSet presAssocID="{66488503-EE4F-499B-906E-1CDA9B5C7E79}" presName="root" presStyleCnt="0"/>
      <dgm:spPr/>
    </dgm:pt>
    <dgm:pt modelId="{8A365F43-D921-4F3F-ADC8-F6A3D36D909D}" type="pres">
      <dgm:prSet presAssocID="{66488503-EE4F-499B-906E-1CDA9B5C7E79}" presName="rootComposite" presStyleCnt="0"/>
      <dgm:spPr/>
    </dgm:pt>
    <dgm:pt modelId="{7257E0DC-8C71-43AB-B418-C73FCC410EFD}" type="pres">
      <dgm:prSet presAssocID="{66488503-EE4F-499B-906E-1CDA9B5C7E79}" presName="rootText" presStyleLbl="node1" presStyleIdx="1" presStyleCnt="3" custScaleX="112367"/>
      <dgm:spPr>
        <a:xfrm>
          <a:off x="5603099" y="1666"/>
          <a:ext cx="2762398" cy="1381199"/>
        </a:xfrm>
        <a:prstGeom prst="roundRect">
          <a:avLst>
            <a:gd name="adj" fmla="val 10000"/>
          </a:avLst>
        </a:prstGeom>
      </dgm:spPr>
    </dgm:pt>
    <dgm:pt modelId="{4DFACD85-F9E9-4C09-BFE6-C0218462A723}" type="pres">
      <dgm:prSet presAssocID="{66488503-EE4F-499B-906E-1CDA9B5C7E79}" presName="rootConnector" presStyleLbl="node1" presStyleIdx="1" presStyleCnt="3"/>
      <dgm:spPr/>
    </dgm:pt>
    <dgm:pt modelId="{10EABF2D-D496-4BDA-ADE3-14AC3DCA0970}" type="pres">
      <dgm:prSet presAssocID="{66488503-EE4F-499B-906E-1CDA9B5C7E79}" presName="childShape" presStyleCnt="0"/>
      <dgm:spPr/>
    </dgm:pt>
    <dgm:pt modelId="{981C0E0A-4E65-4F8E-9766-2A273C1CD064}" type="pres">
      <dgm:prSet presAssocID="{9FC06C30-9B5F-425A-96EF-7351FAF9CD77}" presName="Name13" presStyleLbl="parChTrans1D2" presStyleIdx="2" presStyleCnt="6"/>
      <dgm:spPr/>
    </dgm:pt>
    <dgm:pt modelId="{FC0C1608-64CD-40EB-BEAA-DB3F781FBDC7}" type="pres">
      <dgm:prSet presAssocID="{04091345-8D9A-422B-B164-62F0B5085C9F}" presName="childText" presStyleLbl="bgAcc1" presStyleIdx="2" presStyleCnt="6">
        <dgm:presLayoutVars>
          <dgm:bulletEnabled val="1"/>
        </dgm:presLayoutVars>
      </dgm:prSet>
      <dgm:spPr/>
    </dgm:pt>
    <dgm:pt modelId="{842FB461-F56F-4803-B932-C2B3AD8922E5}" type="pres">
      <dgm:prSet presAssocID="{A89BE315-81A7-4D90-8D94-711A3C1D03A3}" presName="Name13" presStyleLbl="parChTrans1D2" presStyleIdx="3" presStyleCnt="6"/>
      <dgm:spPr/>
    </dgm:pt>
    <dgm:pt modelId="{4EF982B8-CBDE-4136-90C4-E88CECE094FA}" type="pres">
      <dgm:prSet presAssocID="{4B682843-DCE7-40A0-8742-D88B5B02893F}" presName="childText" presStyleLbl="bgAcc1" presStyleIdx="3" presStyleCnt="6">
        <dgm:presLayoutVars>
          <dgm:bulletEnabled val="1"/>
        </dgm:presLayoutVars>
      </dgm:prSet>
      <dgm:spPr/>
    </dgm:pt>
    <dgm:pt modelId="{D3E79DE8-CBB1-4140-AAA3-515239A4E2C1}" type="pres">
      <dgm:prSet presAssocID="{81C7424A-0757-5D47-8942-84709A250DC9}" presName="root" presStyleCnt="0"/>
      <dgm:spPr/>
    </dgm:pt>
    <dgm:pt modelId="{3DADC436-A153-1C4D-A3F5-C0D87AB7D308}" type="pres">
      <dgm:prSet presAssocID="{81C7424A-0757-5D47-8942-84709A250DC9}" presName="rootComposite" presStyleCnt="0"/>
      <dgm:spPr/>
    </dgm:pt>
    <dgm:pt modelId="{4A5556F6-AB6D-F04C-A3E7-397A90E12A40}" type="pres">
      <dgm:prSet presAssocID="{81C7424A-0757-5D47-8942-84709A250DC9}" presName="rootText" presStyleLbl="node1" presStyleIdx="2" presStyleCnt="3"/>
      <dgm:spPr>
        <a:xfrm>
          <a:off x="8667278" y="1415"/>
          <a:ext cx="3014503" cy="1507251"/>
        </a:xfrm>
        <a:prstGeom prst="roundRect">
          <a:avLst>
            <a:gd name="adj" fmla="val 10000"/>
          </a:avLst>
        </a:prstGeom>
      </dgm:spPr>
    </dgm:pt>
    <dgm:pt modelId="{5C01C4F8-AB5A-B64D-A5DB-2BD82594433E}" type="pres">
      <dgm:prSet presAssocID="{81C7424A-0757-5D47-8942-84709A250DC9}" presName="rootConnector" presStyleLbl="node1" presStyleIdx="2" presStyleCnt="3"/>
      <dgm:spPr/>
    </dgm:pt>
    <dgm:pt modelId="{3CECCC5C-0881-FB4A-B6BD-CFB9E30B8CEF}" type="pres">
      <dgm:prSet presAssocID="{81C7424A-0757-5D47-8942-84709A250DC9}" presName="childShape" presStyleCnt="0"/>
      <dgm:spPr/>
    </dgm:pt>
    <dgm:pt modelId="{FB6DF16A-44FD-BA48-83B4-74874DF51438}" type="pres">
      <dgm:prSet presAssocID="{BF8E9E05-B12E-E444-BB4E-A14DE9F0DB01}" presName="Name13" presStyleLbl="parChTrans1D2" presStyleIdx="4" presStyleCnt="6"/>
      <dgm:spPr/>
    </dgm:pt>
    <dgm:pt modelId="{3D18F165-083B-E84E-8C25-19908D136FCA}" type="pres">
      <dgm:prSet presAssocID="{40173B2A-17A3-9C4A-9253-2887EEFE8DD9}" presName="childText" presStyleLbl="bgAcc1" presStyleIdx="4" presStyleCnt="6">
        <dgm:presLayoutVars>
          <dgm:bulletEnabled val="1"/>
        </dgm:presLayoutVars>
      </dgm:prSet>
      <dgm:spPr>
        <a:xfrm>
          <a:off x="9270179" y="1885480"/>
          <a:ext cx="2411602" cy="1507251"/>
        </a:xfrm>
        <a:prstGeom prst="roundRect">
          <a:avLst>
            <a:gd name="adj" fmla="val 10000"/>
          </a:avLst>
        </a:prstGeom>
      </dgm:spPr>
    </dgm:pt>
    <dgm:pt modelId="{9CCF0731-7B6A-704A-997C-DED122B1C3D0}" type="pres">
      <dgm:prSet presAssocID="{FD3000A6-613B-0142-9F27-9642AAA9B89A}" presName="Name13" presStyleLbl="parChTrans1D2" presStyleIdx="5" presStyleCnt="6"/>
      <dgm:spPr/>
    </dgm:pt>
    <dgm:pt modelId="{515F91DE-E7B8-864B-BAF5-C20534562DB7}" type="pres">
      <dgm:prSet presAssocID="{CDCA54C1-DA48-9F4A-97D5-48F19D3273CB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8D3D6601-7765-43EA-A843-73FC28F47910}" type="presOf" srcId="{66488503-EE4F-499B-906E-1CDA9B5C7E79}" destId="{7257E0DC-8C71-43AB-B418-C73FCC410EFD}" srcOrd="0" destOrd="0" presId="urn:microsoft.com/office/officeart/2005/8/layout/hierarchy3"/>
    <dgm:cxn modelId="{2FF68608-4221-BA45-BDE8-F37F9D1F8A41}" type="presOf" srcId="{CDCA54C1-DA48-9F4A-97D5-48F19D3273CB}" destId="{515F91DE-E7B8-864B-BAF5-C20534562DB7}" srcOrd="0" destOrd="0" presId="urn:microsoft.com/office/officeart/2005/8/layout/hierarchy3"/>
    <dgm:cxn modelId="{48C01D18-7D3D-48F7-BFF8-8156A0A12A4D}" srcId="{66488503-EE4F-499B-906E-1CDA9B5C7E79}" destId="{04091345-8D9A-422B-B164-62F0B5085C9F}" srcOrd="0" destOrd="0" parTransId="{9FC06C30-9B5F-425A-96EF-7351FAF9CD77}" sibTransId="{2AC73BEF-FB26-4828-95E3-3A2140C09534}"/>
    <dgm:cxn modelId="{B7C19428-5057-864E-93A5-948671A5EA31}" srcId="{81C7424A-0757-5D47-8942-84709A250DC9}" destId="{40173B2A-17A3-9C4A-9253-2887EEFE8DD9}" srcOrd="0" destOrd="0" parTransId="{BF8E9E05-B12E-E444-BB4E-A14DE9F0DB01}" sibTransId="{8FD64A74-A964-6F44-A1BE-A16CC16F9473}"/>
    <dgm:cxn modelId="{17ADFB32-D46B-3E43-B2E0-E9492F7B4BA3}" type="presOf" srcId="{FD3000A6-613B-0142-9F27-9642AAA9B89A}" destId="{9CCF0731-7B6A-704A-997C-DED122B1C3D0}" srcOrd="0" destOrd="0" presId="urn:microsoft.com/office/officeart/2005/8/layout/hierarchy3"/>
    <dgm:cxn modelId="{7C72AE35-C596-4C28-A3CC-8FF3B8F8F828}" type="presOf" srcId="{0C129C8E-7396-4CD9-BD35-08E812D9F750}" destId="{89AD75EF-EDEB-4DE3-BFF1-887D432799E7}" srcOrd="0" destOrd="0" presId="urn:microsoft.com/office/officeart/2005/8/layout/hierarchy3"/>
    <dgm:cxn modelId="{3CC4FE36-0233-4A64-BDBA-9D1ABEFDAA51}" type="presOf" srcId="{4B682843-DCE7-40A0-8742-D88B5B02893F}" destId="{4EF982B8-CBDE-4136-90C4-E88CECE094FA}" srcOrd="0" destOrd="0" presId="urn:microsoft.com/office/officeart/2005/8/layout/hierarchy3"/>
    <dgm:cxn modelId="{921A3F3B-47FE-4C81-B518-91911750BB6D}" srcId="{4296D058-7035-43CE-AC29-2D682EF0C15A}" destId="{0C129C8E-7396-4CD9-BD35-08E812D9F750}" srcOrd="0" destOrd="0" parTransId="{D8E00A50-5E49-47B3-A979-1BE1FEE3AEE0}" sibTransId="{DB7EE841-DCE4-41A6-A755-EAC6AE98A8F6}"/>
    <dgm:cxn modelId="{43800E5C-7AA2-D345-A85F-1ACBE675ABBC}" type="presOf" srcId="{BF8E9E05-B12E-E444-BB4E-A14DE9F0DB01}" destId="{FB6DF16A-44FD-BA48-83B4-74874DF51438}" srcOrd="0" destOrd="0" presId="urn:microsoft.com/office/officeart/2005/8/layout/hierarchy3"/>
    <dgm:cxn modelId="{B4D16B5E-A193-4105-946C-3AABA091BFE5}" type="presOf" srcId="{66488503-EE4F-499B-906E-1CDA9B5C7E79}" destId="{4DFACD85-F9E9-4C09-BFE6-C0218462A723}" srcOrd="1" destOrd="0" presId="urn:microsoft.com/office/officeart/2005/8/layout/hierarchy3"/>
    <dgm:cxn modelId="{C172D160-6CC5-4052-B856-7ABB07FAABD8}" type="presOf" srcId="{9FC06C30-9B5F-425A-96EF-7351FAF9CD77}" destId="{981C0E0A-4E65-4F8E-9766-2A273C1CD064}" srcOrd="0" destOrd="0" presId="urn:microsoft.com/office/officeart/2005/8/layout/hierarchy3"/>
    <dgm:cxn modelId="{E00DE261-D50C-CE4B-80C6-4D0C64F9048E}" srcId="{4296D058-7035-43CE-AC29-2D682EF0C15A}" destId="{81C7424A-0757-5D47-8942-84709A250DC9}" srcOrd="2" destOrd="0" parTransId="{E3925EDE-D597-CA4E-954F-A367F6D0B677}" sibTransId="{1CC6A8A3-C846-AA47-B0CD-13E26409A713}"/>
    <dgm:cxn modelId="{839B4143-2ED4-411A-B930-EF3E1FC489CA}" type="presOf" srcId="{B1BE3DF6-7B10-4886-9B34-DE44881B3F8F}" destId="{C5512E14-B2FB-4777-8755-883014A04A67}" srcOrd="0" destOrd="0" presId="urn:microsoft.com/office/officeart/2005/8/layout/hierarchy3"/>
    <dgm:cxn modelId="{FE277B63-304F-4991-9B15-234CBEF365E9}" type="presOf" srcId="{45463558-5177-4FFC-8C40-DE1E5A552515}" destId="{73FC30D0-8455-4022-A502-5FA297B578E7}" srcOrd="0" destOrd="0" presId="urn:microsoft.com/office/officeart/2005/8/layout/hierarchy3"/>
    <dgm:cxn modelId="{EFFEF443-5FAE-4A9D-991B-61338B0FD10A}" type="presOf" srcId="{2557D92A-4285-4805-95B3-662F07288C22}" destId="{13344597-6904-42EA-AEE0-816C89B2B148}" srcOrd="0" destOrd="0" presId="urn:microsoft.com/office/officeart/2005/8/layout/hierarchy3"/>
    <dgm:cxn modelId="{033D5654-9FF2-455A-89C8-9EEFC1717AF5}" type="presOf" srcId="{5B3A7CD0-F821-415E-898C-A922432546FB}" destId="{44A96C4E-3236-431A-B8AD-1D649E10AFFB}" srcOrd="0" destOrd="0" presId="urn:microsoft.com/office/officeart/2005/8/layout/hierarchy3"/>
    <dgm:cxn modelId="{44E67257-FBBD-3E44-8D8E-62DF69CBA147}" type="presOf" srcId="{40173B2A-17A3-9C4A-9253-2887EEFE8DD9}" destId="{3D18F165-083B-E84E-8C25-19908D136FCA}" srcOrd="0" destOrd="0" presId="urn:microsoft.com/office/officeart/2005/8/layout/hierarchy3"/>
    <dgm:cxn modelId="{30288377-B7CF-4D2F-B22E-D60A57997981}" type="presOf" srcId="{A89BE315-81A7-4D90-8D94-711A3C1D03A3}" destId="{842FB461-F56F-4803-B932-C2B3AD8922E5}" srcOrd="0" destOrd="0" presId="urn:microsoft.com/office/officeart/2005/8/layout/hierarchy3"/>
    <dgm:cxn modelId="{33CC048B-8C22-4DDD-89B9-86CACE7814FE}" srcId="{0C129C8E-7396-4CD9-BD35-08E812D9F750}" destId="{5B3A7CD0-F821-415E-898C-A922432546FB}" srcOrd="1" destOrd="0" parTransId="{B1BE3DF6-7B10-4886-9B34-DE44881B3F8F}" sibTransId="{C4570459-DD93-42B2-A9FF-E35B986CF99F}"/>
    <dgm:cxn modelId="{8FF3648B-B17C-F24C-8016-F21795E8F4BD}" srcId="{81C7424A-0757-5D47-8942-84709A250DC9}" destId="{CDCA54C1-DA48-9F4A-97D5-48F19D3273CB}" srcOrd="1" destOrd="0" parTransId="{FD3000A6-613B-0142-9F27-9642AAA9B89A}" sibTransId="{C0379A79-0A1D-8A49-BA99-DBEF3024F4A5}"/>
    <dgm:cxn modelId="{B7A5D793-B074-47D2-A009-397DB9709C94}" srcId="{66488503-EE4F-499B-906E-1CDA9B5C7E79}" destId="{4B682843-DCE7-40A0-8742-D88B5B02893F}" srcOrd="1" destOrd="0" parTransId="{A89BE315-81A7-4D90-8D94-711A3C1D03A3}" sibTransId="{6B25BE7B-34E4-4317-BB29-31359405F072}"/>
    <dgm:cxn modelId="{976B6895-2E23-4AD4-9371-1EF95201191F}" type="presOf" srcId="{0C129C8E-7396-4CD9-BD35-08E812D9F750}" destId="{3E870CC7-77AE-4C8F-97E0-1DF8944BB367}" srcOrd="1" destOrd="0" presId="urn:microsoft.com/office/officeart/2005/8/layout/hierarchy3"/>
    <dgm:cxn modelId="{ED4212A8-A4B4-9F4F-9289-6FA9C0CFD8F6}" type="presOf" srcId="{81C7424A-0757-5D47-8942-84709A250DC9}" destId="{5C01C4F8-AB5A-B64D-A5DB-2BD82594433E}" srcOrd="1" destOrd="0" presId="urn:microsoft.com/office/officeart/2005/8/layout/hierarchy3"/>
    <dgm:cxn modelId="{0CD82CC3-6409-4870-8D2E-220EE3325A18}" type="presOf" srcId="{04091345-8D9A-422B-B164-62F0B5085C9F}" destId="{FC0C1608-64CD-40EB-BEAA-DB3F781FBDC7}" srcOrd="0" destOrd="0" presId="urn:microsoft.com/office/officeart/2005/8/layout/hierarchy3"/>
    <dgm:cxn modelId="{415C31D2-5CCD-4497-9FE8-E65D0819CA56}" srcId="{0C129C8E-7396-4CD9-BD35-08E812D9F750}" destId="{2557D92A-4285-4805-95B3-662F07288C22}" srcOrd="0" destOrd="0" parTransId="{45463558-5177-4FFC-8C40-DE1E5A552515}" sibTransId="{CA8F4737-E072-4E6E-B58C-CB5CAC13B85F}"/>
    <dgm:cxn modelId="{8BBBDFE3-7BF2-48F9-8C24-C5B8766074A4}" srcId="{4296D058-7035-43CE-AC29-2D682EF0C15A}" destId="{66488503-EE4F-499B-906E-1CDA9B5C7E79}" srcOrd="1" destOrd="0" parTransId="{42D67897-C1B2-4CEB-A854-77F37B5C4742}" sibTransId="{D8A6513D-7206-4E2E-ACA9-3F1FFE61856B}"/>
    <dgm:cxn modelId="{294778F2-3AD0-4656-B42A-1FDEB2998D28}" type="presOf" srcId="{4296D058-7035-43CE-AC29-2D682EF0C15A}" destId="{6F53F044-9575-481F-8EFC-675EFF86106A}" srcOrd="0" destOrd="0" presId="urn:microsoft.com/office/officeart/2005/8/layout/hierarchy3"/>
    <dgm:cxn modelId="{AA90D8F2-F266-A34F-9439-1455F8E8D523}" type="presOf" srcId="{81C7424A-0757-5D47-8942-84709A250DC9}" destId="{4A5556F6-AB6D-F04C-A3E7-397A90E12A40}" srcOrd="0" destOrd="0" presId="urn:microsoft.com/office/officeart/2005/8/layout/hierarchy3"/>
    <dgm:cxn modelId="{E6B74D64-C239-4F74-AC92-42D42186A949}" type="presParOf" srcId="{6F53F044-9575-481F-8EFC-675EFF86106A}" destId="{AC9D4F72-925A-42CA-BC99-9F505003C3A7}" srcOrd="0" destOrd="0" presId="urn:microsoft.com/office/officeart/2005/8/layout/hierarchy3"/>
    <dgm:cxn modelId="{25EE5589-F599-498E-B973-D52605A08354}" type="presParOf" srcId="{AC9D4F72-925A-42CA-BC99-9F505003C3A7}" destId="{10BAA4D3-74A4-4D8D-AB71-C3B09CFC3C7D}" srcOrd="0" destOrd="0" presId="urn:microsoft.com/office/officeart/2005/8/layout/hierarchy3"/>
    <dgm:cxn modelId="{AD1BE1DA-4F25-4120-A626-E05704282B97}" type="presParOf" srcId="{10BAA4D3-74A4-4D8D-AB71-C3B09CFC3C7D}" destId="{89AD75EF-EDEB-4DE3-BFF1-887D432799E7}" srcOrd="0" destOrd="0" presId="urn:microsoft.com/office/officeart/2005/8/layout/hierarchy3"/>
    <dgm:cxn modelId="{B801F227-CD75-4756-ACBE-488A7F199DF4}" type="presParOf" srcId="{10BAA4D3-74A4-4D8D-AB71-C3B09CFC3C7D}" destId="{3E870CC7-77AE-4C8F-97E0-1DF8944BB367}" srcOrd="1" destOrd="0" presId="urn:microsoft.com/office/officeart/2005/8/layout/hierarchy3"/>
    <dgm:cxn modelId="{9DADE09D-E0C9-44E6-B430-A98B43B9E123}" type="presParOf" srcId="{AC9D4F72-925A-42CA-BC99-9F505003C3A7}" destId="{799F5D5B-5307-4DDD-8F93-3F1C37562C0F}" srcOrd="1" destOrd="0" presId="urn:microsoft.com/office/officeart/2005/8/layout/hierarchy3"/>
    <dgm:cxn modelId="{F43171BA-698A-40CB-8236-A9B7EB23D377}" type="presParOf" srcId="{799F5D5B-5307-4DDD-8F93-3F1C37562C0F}" destId="{73FC30D0-8455-4022-A502-5FA297B578E7}" srcOrd="0" destOrd="0" presId="urn:microsoft.com/office/officeart/2005/8/layout/hierarchy3"/>
    <dgm:cxn modelId="{6E86AF94-94C3-4DA7-BEA1-453D12D9B9F6}" type="presParOf" srcId="{799F5D5B-5307-4DDD-8F93-3F1C37562C0F}" destId="{13344597-6904-42EA-AEE0-816C89B2B148}" srcOrd="1" destOrd="0" presId="urn:microsoft.com/office/officeart/2005/8/layout/hierarchy3"/>
    <dgm:cxn modelId="{0E35F85B-D50D-4041-960B-7606F971D35C}" type="presParOf" srcId="{799F5D5B-5307-4DDD-8F93-3F1C37562C0F}" destId="{C5512E14-B2FB-4777-8755-883014A04A67}" srcOrd="2" destOrd="0" presId="urn:microsoft.com/office/officeart/2005/8/layout/hierarchy3"/>
    <dgm:cxn modelId="{C45D2236-8C9E-425E-9958-9A03FA8AC4FA}" type="presParOf" srcId="{799F5D5B-5307-4DDD-8F93-3F1C37562C0F}" destId="{44A96C4E-3236-431A-B8AD-1D649E10AFFB}" srcOrd="3" destOrd="0" presId="urn:microsoft.com/office/officeart/2005/8/layout/hierarchy3"/>
    <dgm:cxn modelId="{357BF09D-4351-4503-8A97-ACDD318814B8}" type="presParOf" srcId="{6F53F044-9575-481F-8EFC-675EFF86106A}" destId="{C9854543-9D8B-478F-98E4-6CDB548DC5F0}" srcOrd="1" destOrd="0" presId="urn:microsoft.com/office/officeart/2005/8/layout/hierarchy3"/>
    <dgm:cxn modelId="{6D68058B-A1EC-48D9-AA2F-77E22957B521}" type="presParOf" srcId="{C9854543-9D8B-478F-98E4-6CDB548DC5F0}" destId="{8A365F43-D921-4F3F-ADC8-F6A3D36D909D}" srcOrd="0" destOrd="0" presId="urn:microsoft.com/office/officeart/2005/8/layout/hierarchy3"/>
    <dgm:cxn modelId="{2E4F51CE-55A5-4BE9-A009-A7D03875AA8B}" type="presParOf" srcId="{8A365F43-D921-4F3F-ADC8-F6A3D36D909D}" destId="{7257E0DC-8C71-43AB-B418-C73FCC410EFD}" srcOrd="0" destOrd="0" presId="urn:microsoft.com/office/officeart/2005/8/layout/hierarchy3"/>
    <dgm:cxn modelId="{17904882-EC82-428F-94AC-373A1B26AEF5}" type="presParOf" srcId="{8A365F43-D921-4F3F-ADC8-F6A3D36D909D}" destId="{4DFACD85-F9E9-4C09-BFE6-C0218462A723}" srcOrd="1" destOrd="0" presId="urn:microsoft.com/office/officeart/2005/8/layout/hierarchy3"/>
    <dgm:cxn modelId="{38E96A2C-DC1F-4908-97B6-2D849C808A90}" type="presParOf" srcId="{C9854543-9D8B-478F-98E4-6CDB548DC5F0}" destId="{10EABF2D-D496-4BDA-ADE3-14AC3DCA0970}" srcOrd="1" destOrd="0" presId="urn:microsoft.com/office/officeart/2005/8/layout/hierarchy3"/>
    <dgm:cxn modelId="{E810C581-75DB-4296-BE52-6976E97B080A}" type="presParOf" srcId="{10EABF2D-D496-4BDA-ADE3-14AC3DCA0970}" destId="{981C0E0A-4E65-4F8E-9766-2A273C1CD064}" srcOrd="0" destOrd="0" presId="urn:microsoft.com/office/officeart/2005/8/layout/hierarchy3"/>
    <dgm:cxn modelId="{3313251D-C584-4DA2-B885-D51FCCFE1461}" type="presParOf" srcId="{10EABF2D-D496-4BDA-ADE3-14AC3DCA0970}" destId="{FC0C1608-64CD-40EB-BEAA-DB3F781FBDC7}" srcOrd="1" destOrd="0" presId="urn:microsoft.com/office/officeart/2005/8/layout/hierarchy3"/>
    <dgm:cxn modelId="{991C8FE4-1487-4A68-B717-3ED9F00AB027}" type="presParOf" srcId="{10EABF2D-D496-4BDA-ADE3-14AC3DCA0970}" destId="{842FB461-F56F-4803-B932-C2B3AD8922E5}" srcOrd="2" destOrd="0" presId="urn:microsoft.com/office/officeart/2005/8/layout/hierarchy3"/>
    <dgm:cxn modelId="{9FBF8711-482E-4B6F-BB55-61A29B973C3E}" type="presParOf" srcId="{10EABF2D-D496-4BDA-ADE3-14AC3DCA0970}" destId="{4EF982B8-CBDE-4136-90C4-E88CECE094FA}" srcOrd="3" destOrd="0" presId="urn:microsoft.com/office/officeart/2005/8/layout/hierarchy3"/>
    <dgm:cxn modelId="{36E1B274-3EFC-7740-B45B-67B1BA1AD9A6}" type="presParOf" srcId="{6F53F044-9575-481F-8EFC-675EFF86106A}" destId="{D3E79DE8-CBB1-4140-AAA3-515239A4E2C1}" srcOrd="2" destOrd="0" presId="urn:microsoft.com/office/officeart/2005/8/layout/hierarchy3"/>
    <dgm:cxn modelId="{33FA9EF6-95CB-1D45-9485-7D459A3EF720}" type="presParOf" srcId="{D3E79DE8-CBB1-4140-AAA3-515239A4E2C1}" destId="{3DADC436-A153-1C4D-A3F5-C0D87AB7D308}" srcOrd="0" destOrd="0" presId="urn:microsoft.com/office/officeart/2005/8/layout/hierarchy3"/>
    <dgm:cxn modelId="{86D580A0-A2BB-114C-9894-24981B7641D5}" type="presParOf" srcId="{3DADC436-A153-1C4D-A3F5-C0D87AB7D308}" destId="{4A5556F6-AB6D-F04C-A3E7-397A90E12A40}" srcOrd="0" destOrd="0" presId="urn:microsoft.com/office/officeart/2005/8/layout/hierarchy3"/>
    <dgm:cxn modelId="{28D9798B-FD42-D046-8872-D1F7913EE2C3}" type="presParOf" srcId="{3DADC436-A153-1C4D-A3F5-C0D87AB7D308}" destId="{5C01C4F8-AB5A-B64D-A5DB-2BD82594433E}" srcOrd="1" destOrd="0" presId="urn:microsoft.com/office/officeart/2005/8/layout/hierarchy3"/>
    <dgm:cxn modelId="{1F512AFD-0209-4349-BDE3-CE0CAF654B67}" type="presParOf" srcId="{D3E79DE8-CBB1-4140-AAA3-515239A4E2C1}" destId="{3CECCC5C-0881-FB4A-B6BD-CFB9E30B8CEF}" srcOrd="1" destOrd="0" presId="urn:microsoft.com/office/officeart/2005/8/layout/hierarchy3"/>
    <dgm:cxn modelId="{7544DD2E-1949-1648-9292-B59C16968400}" type="presParOf" srcId="{3CECCC5C-0881-FB4A-B6BD-CFB9E30B8CEF}" destId="{FB6DF16A-44FD-BA48-83B4-74874DF51438}" srcOrd="0" destOrd="0" presId="urn:microsoft.com/office/officeart/2005/8/layout/hierarchy3"/>
    <dgm:cxn modelId="{B3526836-D9CB-2546-813F-ED962832FD9D}" type="presParOf" srcId="{3CECCC5C-0881-FB4A-B6BD-CFB9E30B8CEF}" destId="{3D18F165-083B-E84E-8C25-19908D136FCA}" srcOrd="1" destOrd="0" presId="urn:microsoft.com/office/officeart/2005/8/layout/hierarchy3"/>
    <dgm:cxn modelId="{B63C84E8-C934-6245-BFF6-F1E27DB2E0B3}" type="presParOf" srcId="{3CECCC5C-0881-FB4A-B6BD-CFB9E30B8CEF}" destId="{9CCF0731-7B6A-704A-997C-DED122B1C3D0}" srcOrd="2" destOrd="0" presId="urn:microsoft.com/office/officeart/2005/8/layout/hierarchy3"/>
    <dgm:cxn modelId="{F9B58117-CD1C-5B49-8978-F7E48110D194}" type="presParOf" srcId="{3CECCC5C-0881-FB4A-B6BD-CFB9E30B8CEF}" destId="{515F91DE-E7B8-864B-BAF5-C20534562DB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5FFC0C-6515-6D48-B24E-47A591AD23DB}">
      <dsp:nvSpPr>
        <dsp:cNvPr id="0" name=""/>
        <dsp:cNvSpPr/>
      </dsp:nvSpPr>
      <dsp:spPr>
        <a:xfrm>
          <a:off x="0" y="0"/>
          <a:ext cx="51577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7BF01A-A0BF-8347-935F-2170CAA79EF2}">
      <dsp:nvSpPr>
        <dsp:cNvPr id="0" name=""/>
        <dsp:cNvSpPr/>
      </dsp:nvSpPr>
      <dsp:spPr>
        <a:xfrm>
          <a:off x="0" y="0"/>
          <a:ext cx="5157787" cy="1051112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>
          <a:glow rad="101600">
            <a:schemeClr val="accent3">
              <a:satMod val="175000"/>
              <a:alpha val="40000"/>
            </a:scheme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მსოფლიოში ცერებროვასკულური დაავადებები სიკვდილობის წამყვანი მიზეზია (</a:t>
          </a:r>
          <a:r>
            <a:rPr lang="en-US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WHO)</a:t>
          </a:r>
          <a:endParaRPr lang="en-US" sz="1700" kern="1200" dirty="0"/>
        </a:p>
      </dsp:txBody>
      <dsp:txXfrm>
        <a:off x="0" y="0"/>
        <a:ext cx="5157787" cy="1051112"/>
      </dsp:txXfrm>
    </dsp:sp>
    <dsp:sp modelId="{8F364695-030C-DB4E-A20F-C03B98BD9860}">
      <dsp:nvSpPr>
        <dsp:cNvPr id="0" name=""/>
        <dsp:cNvSpPr/>
      </dsp:nvSpPr>
      <dsp:spPr>
        <a:xfrm>
          <a:off x="0" y="1051112"/>
          <a:ext cx="51577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88791E-4204-404F-A692-C1316879AECB}">
      <dsp:nvSpPr>
        <dsp:cNvPr id="0" name=""/>
        <dsp:cNvSpPr/>
      </dsp:nvSpPr>
      <dsp:spPr>
        <a:xfrm>
          <a:off x="0" y="1051112"/>
          <a:ext cx="5157787" cy="1051112"/>
        </a:xfrm>
        <a:prstGeom prst="rect">
          <a:avLst/>
        </a:prstGeom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ყოველწლიურად ინსულტის დაახლოებთ 13.7 მილიონი ახალი შემთხვევა და  ინსულტით გამოწვეული 5.5 მილიონი გარდაცვალება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0" y="1051112"/>
        <a:ext cx="5157787" cy="1051112"/>
      </dsp:txXfrm>
    </dsp:sp>
    <dsp:sp modelId="{54965C20-742E-EC49-AE7C-384FE2838FBF}">
      <dsp:nvSpPr>
        <dsp:cNvPr id="0" name=""/>
        <dsp:cNvSpPr/>
      </dsp:nvSpPr>
      <dsp:spPr>
        <a:xfrm>
          <a:off x="0" y="2102225"/>
          <a:ext cx="51577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E3B0A-4B95-7B4B-9216-4F684F4AE9F7}">
      <dsp:nvSpPr>
        <dsp:cNvPr id="0" name=""/>
        <dsp:cNvSpPr/>
      </dsp:nvSpPr>
      <dsp:spPr>
        <a:xfrm>
          <a:off x="0" y="2102225"/>
          <a:ext cx="5157787" cy="1051112"/>
        </a:xfrm>
        <a:prstGeom prst="rect">
          <a:avLst/>
        </a:prstGeom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მაღალი შეზღუდული შესაძლებლობების განვითარების  გამოსავალი 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0" y="2102225"/>
        <a:ext cx="5157787" cy="1051112"/>
      </dsp:txXfrm>
    </dsp:sp>
    <dsp:sp modelId="{70D643C6-DE66-AE41-9232-7D51EF174C57}">
      <dsp:nvSpPr>
        <dsp:cNvPr id="0" name=""/>
        <dsp:cNvSpPr/>
      </dsp:nvSpPr>
      <dsp:spPr>
        <a:xfrm>
          <a:off x="0" y="3153338"/>
          <a:ext cx="51577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6A450-F909-F348-9757-304EAA8403BF}">
      <dsp:nvSpPr>
        <dsp:cNvPr id="0" name=""/>
        <dsp:cNvSpPr/>
      </dsp:nvSpPr>
      <dsp:spPr>
        <a:xfrm>
          <a:off x="0" y="3153338"/>
          <a:ext cx="5157787" cy="1051112"/>
        </a:xfrm>
        <a:prstGeom prst="rect">
          <a:avLst/>
        </a:prstGeom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დემენციისა და დეპრესიის ერთ-ერთ წამყვანი მიზეზი</a:t>
          </a:r>
        </a:p>
      </dsp:txBody>
      <dsp:txXfrm>
        <a:off x="0" y="3153338"/>
        <a:ext cx="5157787" cy="10511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26C40-6AFF-0C47-A6E2-84E58D5993A7}">
      <dsp:nvSpPr>
        <dsp:cNvPr id="0" name=""/>
        <dsp:cNvSpPr/>
      </dsp:nvSpPr>
      <dsp:spPr>
        <a:xfrm>
          <a:off x="1484924" y="40878"/>
          <a:ext cx="2831224" cy="1698734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დავით ტატიშვილის სამედიცინო ცენტრის რეაბილიტაციის განყოფილება</a:t>
          </a:r>
        </a:p>
      </dsp:txBody>
      <dsp:txXfrm>
        <a:off x="1484924" y="40878"/>
        <a:ext cx="2831224" cy="1698734"/>
      </dsp:txXfrm>
    </dsp:sp>
    <dsp:sp modelId="{7AEBCD07-D98D-7444-A96A-EE7658EFB25B}">
      <dsp:nvSpPr>
        <dsp:cNvPr id="0" name=""/>
        <dsp:cNvSpPr/>
      </dsp:nvSpPr>
      <dsp:spPr>
        <a:xfrm>
          <a:off x="4599271" y="465"/>
          <a:ext cx="2831224" cy="169873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PSP-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ნიუ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ჰოსპიტალსი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სტაციონარ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ულ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ი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სარეაბილიტაციო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განყოფილება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4599271" y="465"/>
        <a:ext cx="2831224" cy="1698734"/>
      </dsp:txXfrm>
    </dsp:sp>
    <dsp:sp modelId="{8C043F5C-4FAC-4747-9B2B-CD31A480D147}">
      <dsp:nvSpPr>
        <dsp:cNvPr id="0" name=""/>
        <dsp:cNvSpPr/>
      </dsp:nvSpPr>
      <dsp:spPr>
        <a:xfrm>
          <a:off x="7713618" y="465"/>
          <a:ext cx="2831224" cy="169873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შპს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„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კენ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ვოლკერის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სახელობის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სამედიცინო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რეაბილიტაციის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საუნივერსიტეტო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კლინიკ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ა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“</a:t>
          </a:r>
        </a:p>
      </dsp:txBody>
      <dsp:txXfrm>
        <a:off x="7713618" y="465"/>
        <a:ext cx="2831224" cy="1698734"/>
      </dsp:txXfrm>
    </dsp:sp>
    <dsp:sp modelId="{147A7426-5E36-D14F-A73E-A9371CA395C6}">
      <dsp:nvSpPr>
        <dsp:cNvPr id="0" name=""/>
        <dsp:cNvSpPr/>
      </dsp:nvSpPr>
      <dsp:spPr>
        <a:xfrm>
          <a:off x="1484924" y="1982323"/>
          <a:ext cx="2831224" cy="169873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ააიპ „ნიუ ვიჟენის უნივერსიტეტი“ - რეაბილიტაციის ცენტრი</a:t>
          </a:r>
          <a:endParaRPr lang="en-US" sz="1400" b="1" kern="120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1484924" y="1982323"/>
        <a:ext cx="2831224" cy="1698734"/>
      </dsp:txXfrm>
    </dsp:sp>
    <dsp:sp modelId="{53A8D1C4-D9D6-E140-90AB-E04041EA4DFE}">
      <dsp:nvSpPr>
        <dsp:cNvPr id="0" name=""/>
        <dsp:cNvSpPr/>
      </dsp:nvSpPr>
      <dsp:spPr>
        <a:xfrm>
          <a:off x="4599271" y="1982323"/>
          <a:ext cx="2831224" cy="169873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შპს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„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კენ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ვოლკერის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სახელობის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სამედიცინო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რეაბილიტაციის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საუნივერსიტეტო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კლინიკ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ა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“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-ბათუმი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4599271" y="1982323"/>
        <a:ext cx="2831224" cy="1698734"/>
      </dsp:txXfrm>
    </dsp:sp>
    <dsp:sp modelId="{3F4B17FE-92C9-DC4D-B65D-13DED58A20ED}">
      <dsp:nvSpPr>
        <dsp:cNvPr id="0" name=""/>
        <dsp:cNvSpPr/>
      </dsp:nvSpPr>
      <dsp:spPr>
        <a:xfrm>
          <a:off x="7713618" y="1982323"/>
          <a:ext cx="2831224" cy="169873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ავერსის რეაბილიტაციის ცენტრი</a:t>
          </a:r>
        </a:p>
      </dsp:txBody>
      <dsp:txXfrm>
        <a:off x="7713618" y="1982323"/>
        <a:ext cx="2831224" cy="1698734"/>
      </dsp:txXfrm>
    </dsp:sp>
    <dsp:sp modelId="{0E17A0F9-890F-F646-9501-25369FC1277E}">
      <dsp:nvSpPr>
        <dsp:cNvPr id="0" name=""/>
        <dsp:cNvSpPr/>
      </dsp:nvSpPr>
      <dsp:spPr>
        <a:xfrm>
          <a:off x="3042098" y="3828128"/>
          <a:ext cx="2831224" cy="169873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ჩაქვის </a:t>
          </a:r>
          <a:r>
            <a:rPr lang="ka-GE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ნეირორეაბილიტაციის </a:t>
          </a: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ცენტრი (</a:t>
          </a:r>
          <a:r>
            <a:rPr lang="ka-GE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ევექსი</a:t>
          </a:r>
          <a:r>
            <a:rPr lang="en-US" sz="14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)</a:t>
          </a:r>
        </a:p>
      </dsp:txBody>
      <dsp:txXfrm>
        <a:off x="3042098" y="3828128"/>
        <a:ext cx="2831224" cy="1698734"/>
      </dsp:txXfrm>
    </dsp:sp>
    <dsp:sp modelId="{8CE9B156-B975-5B45-BB95-1163BEBA30F3}">
      <dsp:nvSpPr>
        <dsp:cNvPr id="0" name=""/>
        <dsp:cNvSpPr/>
      </dsp:nvSpPr>
      <dsp:spPr>
        <a:xfrm>
          <a:off x="6156445" y="3828128"/>
          <a:ext cx="2831224" cy="169873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solidFill>
            <a:srgbClr val="44546A">
              <a:lumMod val="20000"/>
              <a:lumOff val="80000"/>
            </a:srgbClr>
          </a:solidFill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ნეიროგანვითარების</a:t>
          </a:r>
          <a:r>
            <a:rPr lang="en-US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en-US" sz="1400" b="1" kern="1200" dirty="0" err="1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ცენტრი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6156445" y="3828128"/>
        <a:ext cx="2831224" cy="169873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5619A-0E89-4D2C-87AC-A4D3B685A47B}">
      <dsp:nvSpPr>
        <dsp:cNvPr id="0" name=""/>
        <dsp:cNvSpPr/>
      </dsp:nvSpPr>
      <dsp:spPr>
        <a:xfrm rot="5400000">
          <a:off x="-1865012" y="2034482"/>
          <a:ext cx="5191178" cy="1483518"/>
        </a:xfrm>
        <a:prstGeom prst="chevron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bg1">
              <a:lumMod val="9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b="1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rPr>
            <a:t>ზოგადი მოთხოვნები</a:t>
          </a:r>
          <a:endParaRPr lang="en-US" sz="2000" b="1" kern="1200" dirty="0">
            <a:solidFill>
              <a:schemeClr val="tx1">
                <a:lumMod val="75000"/>
                <a:lumOff val="25000"/>
              </a:schemeClr>
            </a:solidFill>
            <a:latin typeface="+mn-lt"/>
          </a:endParaRPr>
        </a:p>
      </dsp:txBody>
      <dsp:txXfrm rot="-5400000">
        <a:off x="-11182" y="922411"/>
        <a:ext cx="1483518" cy="3707660"/>
      </dsp:txXfrm>
    </dsp:sp>
    <dsp:sp modelId="{347ABC60-8DCC-44DF-8342-F956934934F3}">
      <dsp:nvSpPr>
        <dsp:cNvPr id="0" name=""/>
        <dsp:cNvSpPr/>
      </dsp:nvSpPr>
      <dsp:spPr>
        <a:xfrm rot="5400000">
          <a:off x="4074735" y="-2598351"/>
          <a:ext cx="4516873" cy="9766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პერსონალისა და პაციენტის პირადი ჰიგიენის დაცვის, შენობის დასუფთავებისა და დეზინფექციის უზრუნველყოფის შესაბამისი ინფრასტრუქტურა.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სამედიცინო ნარჩენების უსაფრთხო მენეჯმენტი.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ნოზოკომიური ინფექციების კონტროლი და მართვა.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მრავალჯერადი მასალების და ინვენტარის სტერილიზაციისა და დეზინფექციის სათანადო რეჟიმების უზრუნველყოფა.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პაციენტისა და პერსონალის მოძრაობის ნაკადურობის, ე.წ. „სუფთა" და „ჭუჭყიანი" ზონირების პრინციპების დაცვა. 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უწყვეტი წყალ და ელექტრომომარაგება.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ადაპტირებული დაწესებულების დაგეგმარება  და ინფრასტრუქტურა.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საევაკუაციო გასასვლელები და ხანძარსაწინააღმდეგო სისტემები.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კანონდმებლობით განსაზღვრული სამედიცინო დოკუმენტაციის წარმოება.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პერსონალის სათანადო კვალიფიკაცია.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 rot="-5400000">
        <a:off x="1449973" y="246907"/>
        <a:ext cx="9545902" cy="407588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5619A-0E89-4D2C-87AC-A4D3B685A47B}">
      <dsp:nvSpPr>
        <dsp:cNvPr id="0" name=""/>
        <dsp:cNvSpPr/>
      </dsp:nvSpPr>
      <dsp:spPr>
        <a:xfrm rot="5400000">
          <a:off x="-1622850" y="2048244"/>
          <a:ext cx="4935022" cy="1717682"/>
        </a:xfrm>
        <a:prstGeom prst="chevron">
          <a:avLst/>
        </a:prstGeom>
        <a:solidFill>
          <a:schemeClr val="bg2"/>
        </a:solidFill>
        <a:ln w="12700" cap="flat" cmpd="sng" algn="ctr">
          <a:solidFill>
            <a:schemeClr val="bg1">
              <a:lumMod val="9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rPr>
            <a:t>სპეციფიური მოთხოვნები</a:t>
          </a:r>
          <a:endParaRPr lang="en-US" sz="1800" b="1" kern="1200" dirty="0">
            <a:solidFill>
              <a:schemeClr val="tx1">
                <a:lumMod val="75000"/>
                <a:lumOff val="25000"/>
              </a:schemeClr>
            </a:solidFill>
            <a:latin typeface="+mn-lt"/>
          </a:endParaRPr>
        </a:p>
      </dsp:txBody>
      <dsp:txXfrm rot="-5400000">
        <a:off x="-14180" y="1298415"/>
        <a:ext cx="1717682" cy="3217340"/>
      </dsp:txXfrm>
    </dsp:sp>
    <dsp:sp modelId="{347ABC60-8DCC-44DF-8342-F956934934F3}">
      <dsp:nvSpPr>
        <dsp:cNvPr id="0" name=""/>
        <dsp:cNvSpPr/>
      </dsp:nvSpPr>
      <dsp:spPr>
        <a:xfrm rot="5400000">
          <a:off x="3975479" y="-2090025"/>
          <a:ext cx="4696005" cy="92966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დერეფნის სიგანე - არანაკლებ 2,5 მ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პაციენტთა კონსულტაციის ოთახი - არანაკლებ 15 კვ.მ. 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ფუნქციონირებადი ლიფტი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აქვა-თერაპიის სერვისის მიწოდება არსებული კანონმდებლობის დაცვით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ფიზიკური თერაპიის აღჭურვილობა 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სხვადასხვა დარგის სპეციალისტებისგან დაკომპლექტებული გუნდი: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ექიმები: ნევროლოგი, რეაბილიტოლოგი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ფიზიკური თერაპევტები 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ოკუპაციის თერაპევტები 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 მეტყველების თერაპევტი/ლოგოპედი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 ფსიქიატრი/ფსიქოლოგი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ka-GE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რეაბილიტაციის ექთნები</a:t>
          </a:r>
          <a:endParaRPr lang="en-US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</dsp:txBody>
      <dsp:txXfrm rot="-5400000">
        <a:off x="1675142" y="439552"/>
        <a:ext cx="9067439" cy="423752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39E0F-7840-49B2-AF85-4DC02BCF8515}">
      <dsp:nvSpPr>
        <dsp:cNvPr id="0" name=""/>
        <dsp:cNvSpPr/>
      </dsp:nvSpPr>
      <dsp:spPr>
        <a:xfrm>
          <a:off x="0" y="236647"/>
          <a:ext cx="3888301" cy="3916157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33D08-D99E-410A-AD00-373C8DA7431E}">
      <dsp:nvSpPr>
        <dsp:cNvPr id="0" name=""/>
        <dsp:cNvSpPr/>
      </dsp:nvSpPr>
      <dsp:spPr>
        <a:xfrm>
          <a:off x="2229738" y="0"/>
          <a:ext cx="7889575" cy="523677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პროგრამის დაფინანსება ხორციელდება არამატერიალიზებული ვაუჩერის მეშვეობით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255302" y="25564"/>
        <a:ext cx="7838447" cy="472549"/>
      </dsp:txXfrm>
    </dsp:sp>
    <dsp:sp modelId="{91A87CCD-EB7A-4015-A4F8-3FB88D5E2071}">
      <dsp:nvSpPr>
        <dsp:cNvPr id="0" name=""/>
        <dsp:cNvSpPr/>
      </dsp:nvSpPr>
      <dsp:spPr>
        <a:xfrm>
          <a:off x="2257846" y="669006"/>
          <a:ext cx="7896959" cy="623514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მოსარგებლე მომსახურებას იღებს სახელმწიფო დახმარების სახით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288283" y="699443"/>
        <a:ext cx="7836085" cy="562640"/>
      </dsp:txXfrm>
    </dsp:sp>
    <dsp:sp modelId="{D673B96E-337F-423C-A9D6-A59024AE8C07}">
      <dsp:nvSpPr>
        <dsp:cNvPr id="0" name=""/>
        <dsp:cNvSpPr/>
      </dsp:nvSpPr>
      <dsp:spPr>
        <a:xfrm>
          <a:off x="2220346" y="1418693"/>
          <a:ext cx="7873958" cy="570872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სამედიცინო ვაუჩერის მოსარგებლეა ფიზიკური პირი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248214" y="1446561"/>
        <a:ext cx="7818222" cy="515136"/>
      </dsp:txXfrm>
    </dsp:sp>
    <dsp:sp modelId="{9EDBAD8F-052E-4DE5-827B-2A8C9E3A811E}">
      <dsp:nvSpPr>
        <dsp:cNvPr id="0" name=""/>
        <dsp:cNvSpPr/>
      </dsp:nvSpPr>
      <dsp:spPr>
        <a:xfrm>
          <a:off x="2243318" y="2142787"/>
          <a:ext cx="7846063" cy="689902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არამატერიალიზრებული ვაუჩერის ფორმა მტკიცდება ინდივიდუალური სამართლებრივი აქტით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276996" y="2176465"/>
        <a:ext cx="7778707" cy="622546"/>
      </dsp:txXfrm>
    </dsp:sp>
    <dsp:sp modelId="{0521C2E1-E7E5-4CCD-9D1E-86BE1E19782A}">
      <dsp:nvSpPr>
        <dsp:cNvPr id="0" name=""/>
        <dsp:cNvSpPr/>
      </dsp:nvSpPr>
      <dsp:spPr>
        <a:xfrm>
          <a:off x="2230474" y="2964324"/>
          <a:ext cx="7874015" cy="831701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ვაუჩერის მოსარგებლეს უფლება აქვს მომსახურება მიიღოს პროგრამის ნებისმიერი მიმწოდებლისაგან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271074" y="3004924"/>
        <a:ext cx="7792815" cy="75050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B05E6B-B350-48A0-A5E8-B96649BC14B3}">
      <dsp:nvSpPr>
        <dsp:cNvPr id="0" name=""/>
        <dsp:cNvSpPr/>
      </dsp:nvSpPr>
      <dsp:spPr>
        <a:xfrm>
          <a:off x="313794" y="275"/>
          <a:ext cx="3977270" cy="994317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kern="1200" dirty="0">
              <a:solidFill>
                <a:schemeClr val="tx1"/>
              </a:solidFill>
              <a:latin typeface="+mn-lt"/>
            </a:rPr>
            <a:t>ინსულტის სტატისტიკური მონაცემების ანალიზი (</a:t>
          </a:r>
          <a:r>
            <a:rPr lang="en-US" sz="1400" kern="1200" dirty="0">
              <a:solidFill>
                <a:schemeClr val="tx1"/>
              </a:solidFill>
              <a:latin typeface="+mn-lt"/>
            </a:rPr>
            <a:t>NCDC)</a:t>
          </a:r>
        </a:p>
      </dsp:txBody>
      <dsp:txXfrm>
        <a:off x="342917" y="29398"/>
        <a:ext cx="3919024" cy="936071"/>
      </dsp:txXfrm>
    </dsp:sp>
    <dsp:sp modelId="{749E204D-E441-4CE7-A55F-38BCD1517728}">
      <dsp:nvSpPr>
        <dsp:cNvPr id="0" name=""/>
        <dsp:cNvSpPr/>
      </dsp:nvSpPr>
      <dsp:spPr>
        <a:xfrm>
          <a:off x="4517832" y="153420"/>
          <a:ext cx="174005" cy="17400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DC4973-8FF3-4D2F-A97A-CB3F75A0F079}">
      <dsp:nvSpPr>
        <dsp:cNvPr id="0" name=""/>
        <dsp:cNvSpPr/>
      </dsp:nvSpPr>
      <dsp:spPr>
        <a:xfrm>
          <a:off x="313794" y="1342604"/>
          <a:ext cx="3977270" cy="99431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kern="1200" dirty="0">
              <a:solidFill>
                <a:schemeClr val="tx1"/>
              </a:solidFill>
              <a:latin typeface="+mn-lt"/>
            </a:rPr>
            <a:t>ინსულტის მონაცემების დინამიკა</a:t>
          </a:r>
          <a:endParaRPr lang="en-US" sz="1400" kern="1200" dirty="0">
            <a:solidFill>
              <a:schemeClr val="tx1"/>
            </a:solidFill>
            <a:latin typeface="+mn-lt"/>
          </a:endParaRPr>
        </a:p>
      </dsp:txBody>
      <dsp:txXfrm>
        <a:off x="342917" y="1371727"/>
        <a:ext cx="3919024" cy="936071"/>
      </dsp:txXfrm>
    </dsp:sp>
    <dsp:sp modelId="{91542B1B-9429-4D8F-AA19-7C7BA725D1BC}">
      <dsp:nvSpPr>
        <dsp:cNvPr id="0" name=""/>
        <dsp:cNvSpPr/>
      </dsp:nvSpPr>
      <dsp:spPr>
        <a:xfrm>
          <a:off x="4483313" y="1825300"/>
          <a:ext cx="174005" cy="17400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24722-AF5B-4E89-8943-9AD5C195845D}">
      <dsp:nvSpPr>
        <dsp:cNvPr id="0" name=""/>
        <dsp:cNvSpPr/>
      </dsp:nvSpPr>
      <dsp:spPr>
        <a:xfrm>
          <a:off x="313794" y="2684933"/>
          <a:ext cx="3977270" cy="99431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kern="1200" dirty="0">
              <a:solidFill>
                <a:schemeClr val="tx1"/>
              </a:solidFill>
              <a:latin typeface="+mn-lt"/>
            </a:rPr>
            <a:t>ინსულტის გამოსავლის ანალიზი</a:t>
          </a:r>
          <a:endParaRPr lang="en-US" sz="1400" kern="1200" dirty="0">
            <a:solidFill>
              <a:schemeClr val="tx1"/>
            </a:solidFill>
            <a:latin typeface="+mn-lt"/>
          </a:endParaRPr>
        </a:p>
      </dsp:txBody>
      <dsp:txXfrm>
        <a:off x="342917" y="2714056"/>
        <a:ext cx="3919024" cy="936071"/>
      </dsp:txXfrm>
    </dsp:sp>
    <dsp:sp modelId="{719257AC-27C1-4F56-A9AA-381084EA73D0}">
      <dsp:nvSpPr>
        <dsp:cNvPr id="0" name=""/>
        <dsp:cNvSpPr/>
      </dsp:nvSpPr>
      <dsp:spPr>
        <a:xfrm>
          <a:off x="4483313" y="4815278"/>
          <a:ext cx="174005" cy="17400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2AE8A-06C8-401F-9478-3F158B2986E2}">
      <dsp:nvSpPr>
        <dsp:cNvPr id="0" name=""/>
        <dsp:cNvSpPr/>
      </dsp:nvSpPr>
      <dsp:spPr>
        <a:xfrm>
          <a:off x="313794" y="4027262"/>
          <a:ext cx="3977270" cy="99431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kern="1200" dirty="0">
              <a:solidFill>
                <a:schemeClr val="tx1"/>
              </a:solidFill>
              <a:latin typeface="+mn-lt"/>
            </a:rPr>
            <a:t>პროგრამაში ჩართვის კრიტერიუმი </a:t>
          </a:r>
          <a:endParaRPr lang="en-US" sz="1400" kern="1200" dirty="0">
            <a:solidFill>
              <a:schemeClr val="tx1"/>
            </a:solidFill>
            <a:latin typeface="+mn-lt"/>
          </a:endParaRPr>
        </a:p>
      </dsp:txBody>
      <dsp:txXfrm>
        <a:off x="342917" y="4056385"/>
        <a:ext cx="3919024" cy="936071"/>
      </dsp:txXfrm>
    </dsp:sp>
    <dsp:sp modelId="{F9A84227-18EF-411C-B0B5-931E838901E9}">
      <dsp:nvSpPr>
        <dsp:cNvPr id="0" name=""/>
        <dsp:cNvSpPr/>
      </dsp:nvSpPr>
      <dsp:spPr>
        <a:xfrm>
          <a:off x="4847882" y="275"/>
          <a:ext cx="3977270" cy="994317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kern="1200" dirty="0">
              <a:solidFill>
                <a:schemeClr val="tx1"/>
              </a:solidFill>
              <a:latin typeface="+mn-lt"/>
            </a:rPr>
            <a:t>5564 პაციენტი (2019 წ. ახალი შემთხვევები)</a:t>
          </a:r>
          <a:endParaRPr lang="en-US" sz="1400" kern="1200" dirty="0">
            <a:solidFill>
              <a:schemeClr val="tx1"/>
            </a:solidFill>
            <a:latin typeface="+mn-lt"/>
          </a:endParaRPr>
        </a:p>
      </dsp:txBody>
      <dsp:txXfrm>
        <a:off x="4877005" y="29398"/>
        <a:ext cx="3919024" cy="936071"/>
      </dsp:txXfrm>
    </dsp:sp>
    <dsp:sp modelId="{402530A7-2E76-4B08-895D-280687991825}">
      <dsp:nvSpPr>
        <dsp:cNvPr id="0" name=""/>
        <dsp:cNvSpPr/>
      </dsp:nvSpPr>
      <dsp:spPr>
        <a:xfrm>
          <a:off x="4513867" y="720271"/>
          <a:ext cx="174005" cy="17400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C12AB-0709-46FF-ADBF-4BC20033FB9C}">
      <dsp:nvSpPr>
        <dsp:cNvPr id="0" name=""/>
        <dsp:cNvSpPr/>
      </dsp:nvSpPr>
      <dsp:spPr>
        <a:xfrm>
          <a:off x="4847882" y="1342604"/>
          <a:ext cx="3977270" cy="99431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kern="1200" dirty="0">
              <a:solidFill>
                <a:schemeClr val="tx1"/>
              </a:solidFill>
              <a:latin typeface="+mn-lt"/>
            </a:rPr>
            <a:t>15% კლების ტენდენცია</a:t>
          </a:r>
          <a:endParaRPr lang="en-US" sz="1400" kern="1200" dirty="0">
            <a:solidFill>
              <a:schemeClr val="tx1"/>
            </a:solidFill>
            <a:latin typeface="+mn-lt"/>
          </a:endParaRPr>
        </a:p>
      </dsp:txBody>
      <dsp:txXfrm>
        <a:off x="4877005" y="1371727"/>
        <a:ext cx="3919024" cy="936071"/>
      </dsp:txXfrm>
    </dsp:sp>
    <dsp:sp modelId="{EA5BE264-91CE-4E44-9F84-809E05E57325}">
      <dsp:nvSpPr>
        <dsp:cNvPr id="0" name=""/>
        <dsp:cNvSpPr/>
      </dsp:nvSpPr>
      <dsp:spPr>
        <a:xfrm>
          <a:off x="4483313" y="3186489"/>
          <a:ext cx="174005" cy="17400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4F3125-1963-434E-BA5D-063DD864CDE3}">
      <dsp:nvSpPr>
        <dsp:cNvPr id="0" name=""/>
        <dsp:cNvSpPr/>
      </dsp:nvSpPr>
      <dsp:spPr>
        <a:xfrm>
          <a:off x="4847882" y="2684933"/>
          <a:ext cx="3977270" cy="99431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kern="1200" dirty="0">
              <a:solidFill>
                <a:schemeClr val="tx1"/>
              </a:solidFill>
              <a:latin typeface="+mn-lt"/>
            </a:rPr>
            <a:t>25% მსუბუქი და 40% საშუალო და მძიმე პაციენტების რაოდენობა</a:t>
          </a:r>
          <a:endParaRPr lang="en-US" sz="1400" kern="1200" dirty="0">
            <a:solidFill>
              <a:schemeClr val="tx1"/>
            </a:solidFill>
            <a:latin typeface="+mn-lt"/>
          </a:endParaRPr>
        </a:p>
      </dsp:txBody>
      <dsp:txXfrm>
        <a:off x="4877005" y="2714056"/>
        <a:ext cx="3919024" cy="936071"/>
      </dsp:txXfrm>
    </dsp:sp>
    <dsp:sp modelId="{F17157C6-1167-479B-9879-E9F10A197037}">
      <dsp:nvSpPr>
        <dsp:cNvPr id="0" name=""/>
        <dsp:cNvSpPr/>
      </dsp:nvSpPr>
      <dsp:spPr>
        <a:xfrm rot="21438071">
          <a:off x="4483311" y="4188737"/>
          <a:ext cx="174005" cy="17400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5B7A-1308-4725-B07B-B9EC0FF29CC3}">
      <dsp:nvSpPr>
        <dsp:cNvPr id="0" name=""/>
        <dsp:cNvSpPr/>
      </dsp:nvSpPr>
      <dsp:spPr>
        <a:xfrm>
          <a:off x="4847882" y="4027262"/>
          <a:ext cx="3977270" cy="99431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kern="1200" dirty="0">
              <a:solidFill>
                <a:schemeClr val="tx1"/>
              </a:solidFill>
              <a:latin typeface="+mn-lt"/>
            </a:rPr>
            <a:t>18 თვე - ხანდაზმულობის პერიოდი</a:t>
          </a:r>
          <a:endParaRPr lang="en-US" sz="1400" kern="1200" dirty="0">
            <a:solidFill>
              <a:schemeClr val="tx1"/>
            </a:solidFill>
            <a:latin typeface="+mn-lt"/>
          </a:endParaRPr>
        </a:p>
      </dsp:txBody>
      <dsp:txXfrm>
        <a:off x="4877005" y="4056385"/>
        <a:ext cx="3919024" cy="93607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641EB-77F9-4962-BF84-68675F1EA60F}">
      <dsp:nvSpPr>
        <dsp:cNvPr id="0" name=""/>
        <dsp:cNvSpPr/>
      </dsp:nvSpPr>
      <dsp:spPr>
        <a:xfrm>
          <a:off x="3649912" y="259159"/>
          <a:ext cx="3349628" cy="2164979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400" b="1" kern="1200" dirty="0">
              <a:solidFill>
                <a:schemeClr val="bg2">
                  <a:lumMod val="25000"/>
                </a:schemeClr>
              </a:solidFill>
            </a:rPr>
            <a:t>შეფასების ინდიკატორები</a:t>
          </a:r>
        </a:p>
      </dsp:txBody>
      <dsp:txXfrm>
        <a:off x="4140454" y="576213"/>
        <a:ext cx="2368544" cy="1530871"/>
      </dsp:txXfrm>
    </dsp:sp>
    <dsp:sp modelId="{915786AF-26FF-488C-AE7F-C5CBF3F508EA}">
      <dsp:nvSpPr>
        <dsp:cNvPr id="0" name=""/>
        <dsp:cNvSpPr/>
      </dsp:nvSpPr>
      <dsp:spPr>
        <a:xfrm rot="1421975">
          <a:off x="6876380" y="1823955"/>
          <a:ext cx="491717" cy="6134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6882600" y="1917001"/>
        <a:ext cx="344202" cy="368077"/>
      </dsp:txXfrm>
    </dsp:sp>
    <dsp:sp modelId="{9AAFE630-24E6-452E-B090-C8ACAB5E5A52}">
      <dsp:nvSpPr>
        <dsp:cNvPr id="0" name=""/>
        <dsp:cNvSpPr/>
      </dsp:nvSpPr>
      <dsp:spPr>
        <a:xfrm>
          <a:off x="7187203" y="1949008"/>
          <a:ext cx="3492583" cy="1953497"/>
        </a:xfrm>
        <a:prstGeom prst="ellipse">
          <a:avLst/>
        </a:prstGeom>
        <a:solidFill>
          <a:schemeClr val="bg2"/>
        </a:solidFill>
        <a:ln w="12700" cap="flat" cmpd="sng" algn="ctr">
          <a:solidFill>
            <a:schemeClr val="bg2"/>
          </a:solidFill>
          <a:prstDash val="solid"/>
          <a:miter lim="800000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kern="1200" dirty="0">
              <a:solidFill>
                <a:schemeClr val="bg2">
                  <a:lumMod val="25000"/>
                </a:schemeClr>
              </a:solidFill>
            </a:rPr>
            <a:t>პროგრამაში ჩართულ პაციენტთა რაოდენობა </a:t>
          </a:r>
          <a:endParaRPr lang="en-US" sz="16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7698680" y="2235091"/>
        <a:ext cx="2469629" cy="1381331"/>
      </dsp:txXfrm>
    </dsp:sp>
    <dsp:sp modelId="{03076204-3483-420A-A071-B42C43754D29}">
      <dsp:nvSpPr>
        <dsp:cNvPr id="0" name=""/>
        <dsp:cNvSpPr/>
      </dsp:nvSpPr>
      <dsp:spPr>
        <a:xfrm rot="5396881">
          <a:off x="5069311" y="2587444"/>
          <a:ext cx="513648" cy="6134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5146288" y="2633089"/>
        <a:ext cx="359554" cy="368077"/>
      </dsp:txXfrm>
    </dsp:sp>
    <dsp:sp modelId="{F96A7A39-B2E1-410B-B1FA-292F845E84EC}">
      <dsp:nvSpPr>
        <dsp:cNvPr id="0" name=""/>
        <dsp:cNvSpPr/>
      </dsp:nvSpPr>
      <dsp:spPr>
        <a:xfrm>
          <a:off x="3460488" y="3393285"/>
          <a:ext cx="3733836" cy="1804299"/>
        </a:xfrm>
        <a:prstGeom prst="ellipse">
          <a:avLst/>
        </a:prstGeom>
        <a:solidFill>
          <a:srgbClr val="E7E6E6"/>
        </a:solidFill>
        <a:ln w="12700" cap="flat" cmpd="sng" algn="ctr">
          <a:solidFill>
            <a:srgbClr val="E7E6E6"/>
          </a:solidFill>
          <a:prstDash val="solid"/>
          <a:miter lim="800000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kern="1200" dirty="0">
              <a:solidFill>
                <a:schemeClr val="bg2">
                  <a:lumMod val="25000"/>
                </a:schemeClr>
              </a:solidFill>
            </a:rPr>
            <a:t>პაციენტთა რაოდენობა, რომლებმაც მიიღეს ჯანმრთელობის მდგომარეობის ფუნქციური გაუმჯობესება</a:t>
          </a:r>
          <a:endParaRPr lang="en-US" sz="14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4007296" y="3657518"/>
        <a:ext cx="2640220" cy="1275833"/>
      </dsp:txXfrm>
    </dsp:sp>
    <dsp:sp modelId="{158ACF68-A00D-4058-92EF-367067B41FE5}">
      <dsp:nvSpPr>
        <dsp:cNvPr id="0" name=""/>
        <dsp:cNvSpPr/>
      </dsp:nvSpPr>
      <dsp:spPr>
        <a:xfrm rot="9403038">
          <a:off x="3345938" y="1792572"/>
          <a:ext cx="436142" cy="6134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 rot="10800000">
        <a:off x="3471453" y="1889405"/>
        <a:ext cx="305299" cy="368077"/>
      </dsp:txXfrm>
    </dsp:sp>
    <dsp:sp modelId="{85E6C8A5-F324-4DFC-A61A-33379EC73E84}">
      <dsp:nvSpPr>
        <dsp:cNvPr id="0" name=""/>
        <dsp:cNvSpPr/>
      </dsp:nvSpPr>
      <dsp:spPr>
        <a:xfrm>
          <a:off x="0" y="1953520"/>
          <a:ext cx="3612569" cy="1804299"/>
        </a:xfrm>
        <a:prstGeom prst="ellipse">
          <a:avLst/>
        </a:prstGeom>
        <a:solidFill>
          <a:srgbClr val="E7E6E6"/>
        </a:solidFill>
        <a:ln w="12700" cap="flat" cmpd="sng" algn="ctr">
          <a:solidFill>
            <a:srgbClr val="E7E6E6"/>
          </a:solidFill>
          <a:prstDash val="solid"/>
          <a:miter lim="800000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პაციენტთა რაოდენობა, რომლებმაც სრულფასოვნად დაასრულეს მკურნალობა </a:t>
          </a:r>
          <a:endParaRPr lang="en-US" sz="1600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529048" y="2217753"/>
        <a:ext cx="2554473" cy="127583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DE853-88D6-4A68-B685-559141E75D13}">
      <dsp:nvSpPr>
        <dsp:cNvPr id="0" name=""/>
        <dsp:cNvSpPr/>
      </dsp:nvSpPr>
      <dsp:spPr>
        <a:xfrm>
          <a:off x="75494" y="1666"/>
          <a:ext cx="2628312" cy="15769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საერთაშორისო რეკომენდაციებზე დაფუძნებული მწვავე ინსულტის შემდგომი ამბულატორიული რეაბილიტაციის სერვისების მიწოდების გაზრდა</a:t>
          </a:r>
          <a:endParaRPr lang="en-US" sz="1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75494" y="1666"/>
        <a:ext cx="2628312" cy="1576987"/>
      </dsp:txXfrm>
    </dsp:sp>
    <dsp:sp modelId="{96494AEE-F658-45C0-8110-4921999602C2}">
      <dsp:nvSpPr>
        <dsp:cNvPr id="0" name=""/>
        <dsp:cNvSpPr/>
      </dsp:nvSpPr>
      <dsp:spPr>
        <a:xfrm>
          <a:off x="2966638" y="1666"/>
          <a:ext cx="2628312" cy="15769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მულტიპროფილური რეაბილიტაციის სერვისების უტილიზაციის გაუმჯობესება </a:t>
          </a: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966638" y="1666"/>
        <a:ext cx="2628312" cy="1576987"/>
      </dsp:txXfrm>
    </dsp:sp>
    <dsp:sp modelId="{23486165-5512-4E65-8D8C-77340B1BE667}">
      <dsp:nvSpPr>
        <dsp:cNvPr id="0" name=""/>
        <dsp:cNvSpPr/>
      </dsp:nvSpPr>
      <dsp:spPr>
        <a:xfrm>
          <a:off x="5857782" y="1666"/>
          <a:ext cx="2628312" cy="15769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გაზრდილი ფინანსური ხელმისაწვდომობა</a:t>
          </a: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857782" y="1666"/>
        <a:ext cx="2628312" cy="1576987"/>
      </dsp:txXfrm>
    </dsp:sp>
    <dsp:sp modelId="{09556F08-F29D-4761-A7AE-6B131FE830AE}">
      <dsp:nvSpPr>
        <dsp:cNvPr id="0" name=""/>
        <dsp:cNvSpPr/>
      </dsp:nvSpPr>
      <dsp:spPr>
        <a:xfrm>
          <a:off x="8748926" y="1666"/>
          <a:ext cx="2628312" cy="15769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შემცირებული სოციალური და ეკონომიკური ტვირთი</a:t>
          </a: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8748926" y="1666"/>
        <a:ext cx="2628312" cy="1576987"/>
      </dsp:txXfrm>
    </dsp:sp>
    <dsp:sp modelId="{F067DB2A-3EF2-497E-A2C0-CEC09D88AC28}">
      <dsp:nvSpPr>
        <dsp:cNvPr id="0" name=""/>
        <dsp:cNvSpPr/>
      </dsp:nvSpPr>
      <dsp:spPr>
        <a:xfrm>
          <a:off x="75494" y="1841485"/>
          <a:ext cx="2628312" cy="15769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პაციენტებში სიცოცხლის ხარისხის ამაღლება</a:t>
          </a: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75494" y="1841485"/>
        <a:ext cx="2628312" cy="1576987"/>
      </dsp:txXfrm>
    </dsp:sp>
    <dsp:sp modelId="{DBA23B3F-3572-4AF6-AA52-4707758E82A7}">
      <dsp:nvSpPr>
        <dsp:cNvPr id="0" name=""/>
        <dsp:cNvSpPr/>
      </dsp:nvSpPr>
      <dsp:spPr>
        <a:xfrm>
          <a:off x="2966638" y="1841485"/>
          <a:ext cx="2628312" cy="15769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ინსულტის შემდგომ დარღვეული ფუნქციური უნარების გაუმჯობესება</a:t>
          </a: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966638" y="1841485"/>
        <a:ext cx="2628312" cy="1576987"/>
      </dsp:txXfrm>
    </dsp:sp>
    <dsp:sp modelId="{750438EB-1D03-434B-A9DF-B63F97733173}">
      <dsp:nvSpPr>
        <dsp:cNvPr id="0" name=""/>
        <dsp:cNvSpPr/>
      </dsp:nvSpPr>
      <dsp:spPr>
        <a:xfrm>
          <a:off x="5857782" y="1841485"/>
          <a:ext cx="2628312" cy="15769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თანდართული სამედიცინო პრობლემების განვითარების რისკების შემცირება</a:t>
          </a: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857782" y="1841485"/>
        <a:ext cx="2628312" cy="1576987"/>
      </dsp:txXfrm>
    </dsp:sp>
    <dsp:sp modelId="{039CA8B3-FB84-4BFC-9B13-E79CEA496213}">
      <dsp:nvSpPr>
        <dsp:cNvPr id="0" name=""/>
        <dsp:cNvSpPr/>
      </dsp:nvSpPr>
      <dsp:spPr>
        <a:xfrm>
          <a:off x="8748926" y="1841485"/>
          <a:ext cx="2628312" cy="15769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შეზღუდული შესაძლებლობების პირობებში შეძენილი/აღდგენილი უნარების მქონე პაციენტთა რაოდენობის მატება</a:t>
          </a: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8748926" y="1841485"/>
        <a:ext cx="2628312" cy="1576987"/>
      </dsp:txXfrm>
    </dsp:sp>
    <dsp:sp modelId="{EE8C1AF8-28B4-4976-8152-3E6F1E67CE84}">
      <dsp:nvSpPr>
        <dsp:cNvPr id="0" name=""/>
        <dsp:cNvSpPr/>
      </dsp:nvSpPr>
      <dsp:spPr>
        <a:xfrm>
          <a:off x="4412210" y="3681304"/>
          <a:ext cx="2628312" cy="15769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3">
              <a:satMod val="175000"/>
              <a:alpha val="40000"/>
            </a:schemeClr>
          </a:glo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პაციენტთა სოციალური ინტეგრაციის/რეინტეგრაციის ხარისხი ამაღლება </a:t>
          </a: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4412210" y="3681304"/>
        <a:ext cx="2628312" cy="157698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8339D-B543-4B60-913C-E03EE8999CDE}">
      <dsp:nvSpPr>
        <dsp:cNvPr id="0" name=""/>
        <dsp:cNvSpPr/>
      </dsp:nvSpPr>
      <dsp:spPr>
        <a:xfrm>
          <a:off x="0" y="334592"/>
          <a:ext cx="2773623" cy="410567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ძლიერი მხარეები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- პრეცენდენტი  - ინსულტისშემდგომი რეაბილიტაციის მდგრადი დაფინანსების მექანიზმის გაჩენა 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- მტკიცებულებებზე დაფუძნებული რეაბილიტაცის მომსახურების დანერგვა:             მომსახურების პაკეტები ეფუძნება  ადგილობრივ ექსპერტთა რეკომენდაციებსა და საერთაშორისო გამოცდილებას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-  მოქნილი, პაციენტზე მიბმული  ვაუჩერული დაფინანსება და პაციენტის არჩევანის გათვალისწინება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- პაციენტის საჭიროებების გათვალისწინება მომსახურების პაკეტის შერჩევისას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-  ორგანიზებული, მულტიდისციპლინური გუნდის ჩართულობა მკურნალობის მთელი პერიოდის განმავლობაში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- ინოვაციური მეთოდების გამოყენებაზე ხელმისაწვდომობა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- რეაბილიტაციის სერვისების მიმწოდებელთა და მათი სიმლავრეების შესახებ საინფორმაციო ბაზის შექმნა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- შესრულებული სამუშაოს მიედვით ანაზღაურება ლიმიტის ფარგლებში ხელს უწყობს პროგრამის </a:t>
          </a:r>
          <a:r>
            <a:rPr lang="ka-GE" sz="900" b="1" kern="1200" baseline="0" dirty="0">
              <a:solidFill>
                <a:schemeClr val="bg2">
                  <a:lumMod val="25000"/>
                </a:schemeClr>
              </a:solidFill>
            </a:rPr>
            <a:t>ხარჯეფექტურობას</a:t>
          </a: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 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a-GE" sz="900" b="1" kern="1200" dirty="0">
            <a:solidFill>
              <a:schemeClr val="bg2">
                <a:lumMod val="25000"/>
              </a:schemeClr>
            </a:solidFill>
          </a:endParaRP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a-GE" sz="900" b="1" kern="1200" dirty="0">
            <a:solidFill>
              <a:schemeClr val="bg2">
                <a:lumMod val="25000"/>
              </a:schemeClr>
            </a:solidFill>
          </a:endParaRP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a-GE" sz="900" b="1" kern="1200" dirty="0">
            <a:solidFill>
              <a:schemeClr val="bg2">
                <a:lumMod val="25000"/>
              </a:schemeClr>
            </a:solidFill>
          </a:endParaRP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900" b="1" kern="1200" dirty="0">
              <a:solidFill>
                <a:schemeClr val="bg2">
                  <a:lumMod val="25000"/>
                </a:schemeClr>
              </a:solidFill>
            </a:rPr>
            <a:t> </a:t>
          </a:r>
          <a:endParaRPr lang="en-US" sz="9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0" y="334592"/>
        <a:ext cx="2773623" cy="4105675"/>
      </dsp:txXfrm>
    </dsp:sp>
    <dsp:sp modelId="{F7FAC77A-4BEA-4977-BA21-1FA7BE3E7498}">
      <dsp:nvSpPr>
        <dsp:cNvPr id="0" name=""/>
        <dsp:cNvSpPr/>
      </dsp:nvSpPr>
      <dsp:spPr>
        <a:xfrm>
          <a:off x="2995651" y="351613"/>
          <a:ext cx="2295152" cy="4140928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სუსტი მხარეები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200" b="1" kern="1200" dirty="0">
              <a:solidFill>
                <a:schemeClr val="bg2">
                  <a:lumMod val="25000"/>
                </a:schemeClr>
              </a:solidFill>
            </a:rPr>
            <a:t>- </a:t>
          </a:r>
          <a:r>
            <a:rPr lang="ka-GE" sz="1050" b="1" kern="1200" dirty="0">
              <a:solidFill>
                <a:schemeClr val="bg2">
                  <a:lumMod val="25000"/>
                </a:schemeClr>
              </a:solidFill>
            </a:rPr>
            <a:t>პროგრამა პილოტურია და გამოცდილებისა და სტატისტიკური მონაცემების არარსებობის გამო დაგეგმვა ეფუძნება დაშვებებს  ბენეფიციართა რაოდენობისა და სერვისების უტილიზაციის  შესახებ</a:t>
          </a:r>
          <a:endParaRPr lang="ka-GE" sz="1100" b="1" kern="1200" dirty="0">
            <a:solidFill>
              <a:schemeClr val="bg2">
                <a:lumMod val="25000"/>
              </a:schemeClr>
            </a:solidFill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მიმწოდებელთა რეაგულაციისა და მონაცემთა ბაზის არარსებობის გამო, სერვისის მიმწოდებლების სიმძლავრის და პროგრამის მოთხოვნებთან შესაბამისობის შესახებ ინფორმაცია წინასწარ არ არსებობს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რობოტული თერაპიის მიწოდების სიმძლავრის გეოგრაფიული შეზღუდულობა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a-GE" sz="1100" b="1" kern="1200" dirty="0">
            <a:solidFill>
              <a:schemeClr val="bg2">
                <a:lumMod val="25000"/>
              </a:schemeClr>
            </a:solidFill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995651" y="351613"/>
        <a:ext cx="2295152" cy="4140928"/>
      </dsp:txXfrm>
    </dsp:sp>
    <dsp:sp modelId="{E701E31E-C025-4E7B-AB0D-21DE7549E6E6}">
      <dsp:nvSpPr>
        <dsp:cNvPr id="0" name=""/>
        <dsp:cNvSpPr/>
      </dsp:nvSpPr>
      <dsp:spPr>
        <a:xfrm>
          <a:off x="5528995" y="374665"/>
          <a:ext cx="2459646" cy="410603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 dirty="0">
              <a:solidFill>
                <a:schemeClr val="bg2">
                  <a:lumMod val="25000"/>
                </a:schemeClr>
              </a:solidFill>
            </a:rPr>
            <a:t>შესაძლებლობები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200" b="1" kern="1200" dirty="0">
              <a:solidFill>
                <a:schemeClr val="bg2">
                  <a:lumMod val="25000"/>
                </a:schemeClr>
              </a:solidFill>
            </a:rPr>
            <a:t>- რეაბილიტაციის სერვისებისა და ინფრასტრუქტურის განვითარება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200" b="1" kern="1200" dirty="0">
              <a:solidFill>
                <a:schemeClr val="bg2">
                  <a:lumMod val="25000"/>
                </a:schemeClr>
              </a:solidFill>
            </a:rPr>
            <a:t>- რეაბილიტაციის სერვისების პრიორიტეტიზაცია ქვეყანაში, სერვისის გავრცობა ჰოსპიტალურ დონეზეც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200" b="1" kern="1200" dirty="0">
              <a:solidFill>
                <a:schemeClr val="bg2">
                  <a:lumMod val="25000"/>
                </a:schemeClr>
              </a:solidFill>
            </a:rPr>
            <a:t>- რეაბილიტაციის სერვისების ხარისხისა და მიმწოდებელთა რეგულირების ინსტრუმენტის გაჩენა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200" b="1" kern="1200" dirty="0">
              <a:solidFill>
                <a:schemeClr val="bg2">
                  <a:lumMod val="25000"/>
                </a:schemeClr>
              </a:solidFill>
            </a:rPr>
            <a:t>-ქვეყანაში რეაბილიტაციის სერვისებზე მონიტორინგისა და შედეგების  </a:t>
          </a:r>
          <a:r>
            <a:rPr lang="ka-GE" sz="1200" b="1" kern="1200">
              <a:solidFill>
                <a:schemeClr val="bg2">
                  <a:lumMod val="25000"/>
                </a:schemeClr>
              </a:solidFill>
            </a:rPr>
            <a:t>შესახებ საინფორმაციო </a:t>
          </a:r>
          <a:r>
            <a:rPr lang="ka-GE" sz="1200" b="1" kern="1200" dirty="0">
              <a:solidFill>
                <a:schemeClr val="bg2">
                  <a:lumMod val="25000"/>
                </a:schemeClr>
              </a:solidFill>
            </a:rPr>
            <a:t>ბაზის შექმნა</a:t>
          </a:r>
          <a:endParaRPr lang="en-US" sz="12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528995" y="374665"/>
        <a:ext cx="2459646" cy="4106033"/>
      </dsp:txXfrm>
    </dsp:sp>
    <dsp:sp modelId="{A407345A-9E78-4C81-9067-5C75B0BA930D}">
      <dsp:nvSpPr>
        <dsp:cNvPr id="0" name=""/>
        <dsp:cNvSpPr/>
      </dsp:nvSpPr>
      <dsp:spPr>
        <a:xfrm>
          <a:off x="8165644" y="389559"/>
          <a:ext cx="2295152" cy="4091119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რისკები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დაბალი უტილიზაცია, რაც უკავშრდება ახალი პროგრამის დანერგვის გამოწვევებს: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პაციენტთა დაბალი ინფორმირება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გახანგრძლივებული ადმინისტრირების პროცესი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არასრული უტილიზაცია: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დაუსრულებელი მკურნალობა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ადმინისტრირების პროცესის ხარვეზები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ადამიანური რესურსის სიმცირე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b="1" kern="1200" dirty="0">
              <a:solidFill>
                <a:schemeClr val="bg2">
                  <a:lumMod val="25000"/>
                </a:schemeClr>
              </a:solidFill>
            </a:rPr>
            <a:t>- მიმართვიანობიდან გამომდინარე , არასაკმარისი ან ჭარბი ბიუჯეტი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a-GE" sz="1100" b="1" kern="1200" dirty="0">
            <a:solidFill>
              <a:schemeClr val="bg2">
                <a:lumMod val="25000"/>
              </a:schemeClr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8165644" y="389559"/>
        <a:ext cx="2295152" cy="40911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37C2D4-1A49-2B4E-ADF0-E64F2E0A408E}">
      <dsp:nvSpPr>
        <dsp:cNvPr id="0" name=""/>
        <dsp:cNvSpPr/>
      </dsp:nvSpPr>
      <dsp:spPr>
        <a:xfrm>
          <a:off x="0" y="0"/>
          <a:ext cx="565484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135FBE-9E27-2F4C-A580-2FC9EAC4AA61}">
      <dsp:nvSpPr>
        <dsp:cNvPr id="0" name=""/>
        <dsp:cNvSpPr/>
      </dsp:nvSpPr>
      <dsp:spPr>
        <a:xfrm>
          <a:off x="0" y="0"/>
          <a:ext cx="5654841" cy="1050925"/>
        </a:xfrm>
        <a:prstGeom prst="rect">
          <a:avLst/>
        </a:prstGeom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სისხლის მიმოქცევის სი</a:t>
          </a:r>
          <a:r>
            <a:rPr lang="kk-KZ" sz="1700" b="1" kern="1200" dirty="0" err="1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ს</a:t>
          </a: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ტემის დაავადებების წილი საქართველოში რეგისტრირებული ყველა დაავადების 15.3%-ს, ხოლო ახალი შემთხვევების 7.4%-ს შეადგენს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0" y="0"/>
        <a:ext cx="5654841" cy="1050925"/>
      </dsp:txXfrm>
    </dsp:sp>
    <dsp:sp modelId="{5F1EC26B-3294-D447-B480-DCA93121BB14}">
      <dsp:nvSpPr>
        <dsp:cNvPr id="0" name=""/>
        <dsp:cNvSpPr/>
      </dsp:nvSpPr>
      <dsp:spPr>
        <a:xfrm>
          <a:off x="0" y="1050925"/>
          <a:ext cx="565484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67334F-CE7A-4D4A-81E9-12E6C18FA190}">
      <dsp:nvSpPr>
        <dsp:cNvPr id="0" name=""/>
        <dsp:cNvSpPr/>
      </dsp:nvSpPr>
      <dsp:spPr>
        <a:xfrm>
          <a:off x="0" y="1050925"/>
          <a:ext cx="5654841" cy="1050925"/>
        </a:xfrm>
        <a:prstGeom prst="rect">
          <a:avLst/>
        </a:prstGeom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მაღალი ავადობით და სიკვდილიანობით ხასიათდება ჰიპერტენზიული, იშემიური და ცერებროვასკულული ავადმყოფობები</a:t>
          </a:r>
        </a:p>
      </dsp:txBody>
      <dsp:txXfrm>
        <a:off x="0" y="1050925"/>
        <a:ext cx="5654841" cy="1050925"/>
      </dsp:txXfrm>
    </dsp:sp>
    <dsp:sp modelId="{5909446C-1E18-E44F-903A-75EC8966720C}">
      <dsp:nvSpPr>
        <dsp:cNvPr id="0" name=""/>
        <dsp:cNvSpPr/>
      </dsp:nvSpPr>
      <dsp:spPr>
        <a:xfrm>
          <a:off x="0" y="2101850"/>
          <a:ext cx="565484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19413-8F17-4649-91E2-BB23CF123265}">
      <dsp:nvSpPr>
        <dsp:cNvPr id="0" name=""/>
        <dsp:cNvSpPr/>
      </dsp:nvSpPr>
      <dsp:spPr>
        <a:xfrm>
          <a:off x="0" y="2101850"/>
          <a:ext cx="5654841" cy="1050925"/>
        </a:xfrm>
        <a:prstGeom prst="rect">
          <a:avLst/>
        </a:prstGeom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სისხლის მიმოქცევის სისტემის დაავადებების სტრუქტურაში </a:t>
          </a:r>
          <a:r>
            <a:rPr lang="kk-KZ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რიგით მესამე ადგილს იკავებ</a:t>
          </a: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ს</a:t>
          </a:r>
          <a:r>
            <a:rPr lang="kk-KZ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0" y="2101850"/>
        <a:ext cx="5654841" cy="1050925"/>
      </dsp:txXfrm>
    </dsp:sp>
    <dsp:sp modelId="{A32BD3AE-0876-8B4E-AF8E-145D1A19FD44}">
      <dsp:nvSpPr>
        <dsp:cNvPr id="0" name=""/>
        <dsp:cNvSpPr/>
      </dsp:nvSpPr>
      <dsp:spPr>
        <a:xfrm>
          <a:off x="0" y="3152775"/>
          <a:ext cx="565484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74315-76EE-2549-9335-52337F88A5F3}">
      <dsp:nvSpPr>
        <dsp:cNvPr id="0" name=""/>
        <dsp:cNvSpPr/>
      </dsp:nvSpPr>
      <dsp:spPr>
        <a:xfrm>
          <a:off x="0" y="3152775"/>
          <a:ext cx="5654841" cy="1050925"/>
        </a:xfrm>
        <a:prstGeom prst="rect">
          <a:avLst/>
        </a:prstGeom>
        <a:solidFill>
          <a:srgbClr val="44546A">
            <a:lumMod val="60000"/>
            <a:lumOff val="40000"/>
          </a:srgbClr>
        </a:solidFill>
        <a:ln w="12700" cap="flat" cmpd="sng" algn="ctr">
          <a:noFill/>
          <a:prstDash val="solid"/>
          <a:miter lim="800000"/>
        </a:ln>
        <a:effectLst>
          <a:glow rad="101600">
            <a:srgbClr val="A5A5A5">
              <a:satMod val="175000"/>
              <a:alpha val="40000"/>
            </a:srgbClr>
          </a:glow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7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2000-2018 წლებში ქვეყანაში აღინიშნება სისხლის მიმოქცევის ავადმყოფობების პრევალენტობის ზრდის ტენდენცია</a:t>
          </a:r>
          <a:endParaRPr lang="en-US" sz="17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0" y="3152775"/>
        <a:ext cx="5654841" cy="10509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D870C-2DB8-4BA8-B372-C3FCC5B2CB79}">
      <dsp:nvSpPr>
        <dsp:cNvPr id="0" name=""/>
        <dsp:cNvSpPr/>
      </dsp:nvSpPr>
      <dsp:spPr>
        <a:xfrm>
          <a:off x="0" y="0"/>
          <a:ext cx="8829116" cy="88509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rgbClr val="44546A">
              <a:lumMod val="60000"/>
              <a:lumOff val="40000"/>
            </a:srgbClr>
          </a:solidFill>
          <a:prstDash val="solid"/>
          <a:miter lim="800000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მიზანმიმართული, კარგად ფოკუსირებული და გამეორებითი დასწავლის საშუალებით</a:t>
          </a:r>
          <a:r>
            <a:rPr lang="en-US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 </a:t>
          </a:r>
          <a:r>
            <a:rPr lang="ka-GE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უნარების თავიდან შესწავლა</a:t>
          </a:r>
          <a:endParaRPr lang="en-US" sz="16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25924" y="25924"/>
        <a:ext cx="7874025" cy="833250"/>
      </dsp:txXfrm>
    </dsp:sp>
    <dsp:sp modelId="{5ED740F2-A6D8-41CA-8985-27396C8386ED}">
      <dsp:nvSpPr>
        <dsp:cNvPr id="0" name=""/>
        <dsp:cNvSpPr/>
      </dsp:nvSpPr>
      <dsp:spPr>
        <a:xfrm>
          <a:off x="779039" y="1032614"/>
          <a:ext cx="8829116" cy="88509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rgbClr val="44546A">
              <a:lumMod val="60000"/>
              <a:lumOff val="40000"/>
            </a:srgbClr>
          </a:solidFill>
          <a:prstDash val="solid"/>
          <a:miter lim="800000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დამატებითი სამედიცინო პრობლემების განვითარების პრევენცია</a:t>
          </a:r>
          <a:endParaRPr lang="en-US" sz="16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804963" y="1058538"/>
        <a:ext cx="7422914" cy="833250"/>
      </dsp:txXfrm>
    </dsp:sp>
    <dsp:sp modelId="{A3B845B3-066F-4B02-A086-B8296F46028D}">
      <dsp:nvSpPr>
        <dsp:cNvPr id="0" name=""/>
        <dsp:cNvSpPr/>
      </dsp:nvSpPr>
      <dsp:spPr>
        <a:xfrm>
          <a:off x="1558079" y="2065229"/>
          <a:ext cx="8829116" cy="88509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rgbClr val="44546A">
              <a:lumMod val="60000"/>
              <a:lumOff val="40000"/>
            </a:srgbClr>
          </a:solidFill>
          <a:prstDash val="solid"/>
          <a:miter lim="800000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927" tIns="27940" rIns="27940" bIns="2794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 dirty="0">
              <a:solidFill>
                <a:prstClr val="black">
                  <a:lumMod val="95000"/>
                  <a:lumOff val="5000"/>
                </a:prstClr>
              </a:solidFill>
              <a:latin typeface="Sylfaen" panose="010A0502050306030303" pitchFamily="18" charset="0"/>
              <a:ea typeface="+mn-ea"/>
              <a:cs typeface="+mn-cs"/>
            </a:rPr>
            <a:t>დამატებითი/ახალი უნარების განვითარება და შესწავლა შეზღუდული უნარების პირობებში</a:t>
          </a:r>
          <a:endParaRPr lang="en-US" sz="1600" b="1" kern="1200" dirty="0">
            <a:solidFill>
              <a:prstClr val="black">
                <a:lumMod val="95000"/>
                <a:lumOff val="5000"/>
              </a:prst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1584003" y="2091153"/>
        <a:ext cx="7422914" cy="833250"/>
      </dsp:txXfrm>
    </dsp:sp>
    <dsp:sp modelId="{7E557BB6-C83E-49EE-8E0F-D44823C7B006}">
      <dsp:nvSpPr>
        <dsp:cNvPr id="0" name=""/>
        <dsp:cNvSpPr/>
      </dsp:nvSpPr>
      <dsp:spPr>
        <a:xfrm>
          <a:off x="8367524" y="679449"/>
          <a:ext cx="575313" cy="575313"/>
        </a:xfrm>
        <a:prstGeom prst="downArrow">
          <a:avLst>
            <a:gd name="adj1" fmla="val 55000"/>
            <a:gd name="adj2" fmla="val 45000"/>
          </a:avLst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8496969" y="679449"/>
        <a:ext cx="316423" cy="432923"/>
      </dsp:txXfrm>
    </dsp:sp>
    <dsp:sp modelId="{6B4BE8A2-D464-41D4-AAFE-90A65181A12F}">
      <dsp:nvSpPr>
        <dsp:cNvPr id="0" name=""/>
        <dsp:cNvSpPr/>
      </dsp:nvSpPr>
      <dsp:spPr>
        <a:xfrm>
          <a:off x="9143998" y="1710087"/>
          <a:ext cx="575313" cy="575313"/>
        </a:xfrm>
        <a:prstGeom prst="downArrow">
          <a:avLst>
            <a:gd name="adj1" fmla="val 55000"/>
            <a:gd name="adj2" fmla="val 45000"/>
          </a:avLst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9273443" y="1710087"/>
        <a:ext cx="316423" cy="4329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83A8E-3C27-4E14-8500-166D22CD715C}">
      <dsp:nvSpPr>
        <dsp:cNvPr id="0" name=""/>
        <dsp:cNvSpPr/>
      </dsp:nvSpPr>
      <dsp:spPr>
        <a:xfrm>
          <a:off x="3880168" y="2558342"/>
          <a:ext cx="3387430" cy="2145137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მწვავე ინსულტის შემდგომი კლინიკური მდგომარეობების მქონე პაციენტებში</a:t>
          </a:r>
          <a:endParaRPr lang="en-US" sz="18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4376246" y="2872490"/>
        <a:ext cx="2395274" cy="1516841"/>
      </dsp:txXfrm>
    </dsp:sp>
    <dsp:sp modelId="{72F5D6AC-4CD5-4998-927F-7849EAFF0681}">
      <dsp:nvSpPr>
        <dsp:cNvPr id="0" name=""/>
        <dsp:cNvSpPr/>
      </dsp:nvSpPr>
      <dsp:spPr>
        <a:xfrm rot="12681639" flipV="1">
          <a:off x="2758649" y="2572957"/>
          <a:ext cx="1467283" cy="211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19DEDF-326D-4168-AC9B-71D94B598C2A}">
      <dsp:nvSpPr>
        <dsp:cNvPr id="0" name=""/>
        <dsp:cNvSpPr/>
      </dsp:nvSpPr>
      <dsp:spPr>
        <a:xfrm>
          <a:off x="259680" y="1132620"/>
          <a:ext cx="2842762" cy="1630304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kern="1200" dirty="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ფუნქციური მდგომარეობის გაუმჯობესებაბესება</a:t>
          </a:r>
          <a:endParaRPr lang="en-US" sz="1800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307430" y="1180370"/>
        <a:ext cx="2747262" cy="1534804"/>
      </dsp:txXfrm>
    </dsp:sp>
    <dsp:sp modelId="{7A6E61B3-56B9-4EC9-9BA8-08CDE79A43B8}">
      <dsp:nvSpPr>
        <dsp:cNvPr id="0" name=""/>
        <dsp:cNvSpPr/>
      </dsp:nvSpPr>
      <dsp:spPr>
        <a:xfrm rot="16213400">
          <a:off x="4757983" y="1518491"/>
          <a:ext cx="1647330" cy="240639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E066DF-85BD-41AE-BE14-7838AB5CCAA8}">
      <dsp:nvSpPr>
        <dsp:cNvPr id="0" name=""/>
        <dsp:cNvSpPr/>
      </dsp:nvSpPr>
      <dsp:spPr>
        <a:xfrm>
          <a:off x="4101393" y="0"/>
          <a:ext cx="2966930" cy="1630304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ადაპტაციური შესაძლებლობების განვითარება</a:t>
          </a:r>
          <a:endParaRPr lang="en-US" sz="1800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4149143" y="47750"/>
        <a:ext cx="2871430" cy="1534804"/>
      </dsp:txXfrm>
    </dsp:sp>
    <dsp:sp modelId="{419EF5C7-ECFE-4116-BC33-E37B97E9BFDA}">
      <dsp:nvSpPr>
        <dsp:cNvPr id="0" name=""/>
        <dsp:cNvSpPr/>
      </dsp:nvSpPr>
      <dsp:spPr>
        <a:xfrm rot="19309549">
          <a:off x="6913869" y="2552826"/>
          <a:ext cx="1430733" cy="212118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F3CCA0-352E-42A0-8A37-9B0DC3D03CA5}">
      <dsp:nvSpPr>
        <dsp:cNvPr id="0" name=""/>
        <dsp:cNvSpPr/>
      </dsp:nvSpPr>
      <dsp:spPr>
        <a:xfrm>
          <a:off x="7991396" y="1179076"/>
          <a:ext cx="2775736" cy="1630304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დამოუკიდებელი ცხოვრების ხარისხის ამაღლება</a:t>
          </a:r>
          <a:endParaRPr lang="en-US" sz="1800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8039146" y="1226826"/>
        <a:ext cx="2680236" cy="15348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4CA0B-2AE2-4939-8EFB-AD65E3303CB8}">
      <dsp:nvSpPr>
        <dsp:cNvPr id="0" name=""/>
        <dsp:cNvSpPr/>
      </dsp:nvSpPr>
      <dsp:spPr>
        <a:xfrm>
          <a:off x="-5610589" y="-521638"/>
          <a:ext cx="6873093" cy="6162209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E397FC-C997-4AF1-8DBA-FB4342D0E9D6}">
      <dsp:nvSpPr>
        <dsp:cNvPr id="0" name=""/>
        <dsp:cNvSpPr/>
      </dsp:nvSpPr>
      <dsp:spPr>
        <a:xfrm>
          <a:off x="640886" y="268875"/>
          <a:ext cx="10197945" cy="5375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6677" tIns="40640" rIns="40640" bIns="40640" numCol="1" spcCol="1270" anchor="ctr" anchorCtr="0">
          <a:noAutofit/>
        </a:bodyPr>
        <a:lstStyle/>
        <a:p>
          <a:pPr marL="0" lvl="0" indent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პაციენტები მწვავე ინსულტის შემდგომი მდგომარეობის დადასტურებული დიაგნოზის </a:t>
          </a:r>
          <a:r>
            <a:rPr lang="en-US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18 </a:t>
          </a:r>
          <a:r>
            <a:rPr lang="ka-GE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თვიანი ხანდაზმულობით</a:t>
          </a:r>
          <a:endParaRPr lang="en-US" sz="16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640886" y="268875"/>
        <a:ext cx="10197945" cy="537546"/>
      </dsp:txXfrm>
    </dsp:sp>
    <dsp:sp modelId="{1954C32B-67B4-403C-A9F4-A7F858B0D5E3}">
      <dsp:nvSpPr>
        <dsp:cNvPr id="0" name=""/>
        <dsp:cNvSpPr/>
      </dsp:nvSpPr>
      <dsp:spPr>
        <a:xfrm>
          <a:off x="131838" y="201681"/>
          <a:ext cx="671932" cy="6719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0ED932C-DEFD-49F0-993A-0D91A05AF2FB}">
      <dsp:nvSpPr>
        <dsp:cNvPr id="0" name=""/>
        <dsp:cNvSpPr/>
      </dsp:nvSpPr>
      <dsp:spPr>
        <a:xfrm>
          <a:off x="1132519" y="1075092"/>
          <a:ext cx="9656848" cy="537546"/>
        </a:xfrm>
        <a:prstGeom prst="rect">
          <a:avLst/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6677" tIns="40640" rIns="40640" bIns="40640" numCol="1" spcCol="1270" anchor="ctr" anchorCtr="0">
          <a:noAutofit/>
        </a:bodyPr>
        <a:lstStyle/>
        <a:p>
          <a:pPr marL="0" lvl="0" indent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პაციენტები სტაბილური მდგომარეობით სხვადასხვა ხარისხის გამოხატული შეზღუდული შესაძლებლობებით</a:t>
          </a:r>
          <a:endParaRPr lang="ka-GE" sz="16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1132519" y="1075092"/>
        <a:ext cx="9656848" cy="537546"/>
      </dsp:txXfrm>
    </dsp:sp>
    <dsp:sp modelId="{F03F1B53-9A15-4B7B-94DA-582B88DC974A}">
      <dsp:nvSpPr>
        <dsp:cNvPr id="0" name=""/>
        <dsp:cNvSpPr/>
      </dsp:nvSpPr>
      <dsp:spPr>
        <a:xfrm>
          <a:off x="574007" y="1007899"/>
          <a:ext cx="671932" cy="6719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297F4CC-2CFC-434A-A3B5-44CA69CA4904}">
      <dsp:nvSpPr>
        <dsp:cNvPr id="0" name=""/>
        <dsp:cNvSpPr/>
      </dsp:nvSpPr>
      <dsp:spPr>
        <a:xfrm>
          <a:off x="1246406" y="1881309"/>
          <a:ext cx="9631265" cy="537546"/>
        </a:xfrm>
        <a:prstGeom prst="rect">
          <a:avLst/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6677" tIns="40640" rIns="40640" bIns="40640" numCol="1" spcCol="1270" anchor="ctr" anchorCtr="0">
          <a:noAutofit/>
        </a:bodyPr>
        <a:lstStyle/>
        <a:p>
          <a:pPr marL="0" lvl="0" indent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პაციენტები მინიმალური ფუნქციური უნარით რეაბილიტაციის პროცედურაში ჩართულობისა უზრუნველსაყოფად </a:t>
          </a:r>
          <a:endParaRPr lang="en-US" sz="16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1246406" y="1881309"/>
        <a:ext cx="9631265" cy="537546"/>
      </dsp:txXfrm>
    </dsp:sp>
    <dsp:sp modelId="{1A3A3333-EF57-456A-8068-DF1DB987FE8A}">
      <dsp:nvSpPr>
        <dsp:cNvPr id="0" name=""/>
        <dsp:cNvSpPr/>
      </dsp:nvSpPr>
      <dsp:spPr>
        <a:xfrm>
          <a:off x="776199" y="1814116"/>
          <a:ext cx="671932" cy="6719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31DAE91-805E-407C-97D7-BB49D5698FCF}">
      <dsp:nvSpPr>
        <dsp:cNvPr id="0" name=""/>
        <dsp:cNvSpPr/>
      </dsp:nvSpPr>
      <dsp:spPr>
        <a:xfrm>
          <a:off x="1228092" y="2687016"/>
          <a:ext cx="9667894" cy="537546"/>
        </a:xfrm>
        <a:prstGeom prst="rect">
          <a:avLst/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6677" tIns="40640" rIns="40640" bIns="40640" numCol="1" spcCol="1270" anchor="ctr" anchorCtr="0">
          <a:noAutofit/>
        </a:bodyPr>
        <a:lstStyle/>
        <a:p>
          <a:pPr marL="0" marR="0" lvl="0" indent="0" algn="just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+mj-lt"/>
            <a:buNone/>
            <a:tabLst/>
            <a:defRPr/>
          </a:pPr>
          <a:endParaRPr lang="ka-GE" sz="1600" b="1">
            <a:solidFill>
              <a:schemeClr val="tx1"/>
            </a:solidFill>
          </a:endParaRPr>
        </a:p>
        <a:p>
          <a:pPr marL="0" marR="0" lvl="0" indent="0" algn="just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+mj-lt"/>
            <a:buNone/>
            <a:tabLst/>
            <a:defRPr/>
          </a:pPr>
          <a:r>
            <a:rPr lang="ka-GE" sz="1600" b="1">
              <a:solidFill>
                <a:schemeClr val="tx1"/>
              </a:solidFill>
            </a:rPr>
            <a:t>პაციენტს არ უნდა აღენიშნებოდეს ქცევითი, კოგნიტური დარღვევები და უკმარისობა</a:t>
          </a:r>
          <a:endParaRPr lang="en-US" sz="1600" b="1">
            <a:solidFill>
              <a:schemeClr val="tx1"/>
            </a:solidFill>
          </a:endParaRPr>
        </a:p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endParaRPr lang="en-US" sz="16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1228092" y="2687016"/>
        <a:ext cx="9667894" cy="537546"/>
      </dsp:txXfrm>
    </dsp:sp>
    <dsp:sp modelId="{415D9502-E793-4A56-9E94-041A5C711AC1}">
      <dsp:nvSpPr>
        <dsp:cNvPr id="0" name=""/>
        <dsp:cNvSpPr/>
      </dsp:nvSpPr>
      <dsp:spPr>
        <a:xfrm>
          <a:off x="776199" y="2619823"/>
          <a:ext cx="671932" cy="6719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715C80F-4CD7-43C7-B778-07A041011BA6}">
      <dsp:nvSpPr>
        <dsp:cNvPr id="0" name=""/>
        <dsp:cNvSpPr/>
      </dsp:nvSpPr>
      <dsp:spPr>
        <a:xfrm>
          <a:off x="1049834" y="3493234"/>
          <a:ext cx="9822216" cy="537546"/>
        </a:xfrm>
        <a:prstGeom prst="rect">
          <a:avLst/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6677" tIns="40640" rIns="40640" bIns="4064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>
              <a:solidFill>
                <a:schemeClr val="tx1"/>
              </a:solidFill>
              <a:latin typeface="Sylfaen" panose="010A0502050306030303" pitchFamily="18" charset="0"/>
              <a:ea typeface="+mn-ea"/>
              <a:cs typeface="+mn-cs"/>
            </a:rPr>
            <a:t>სტაციონარიდან გაწერიდან გასული უნდა იყოს არანაკლებ ერთი თვე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1049834" y="3493234"/>
        <a:ext cx="9822216" cy="537546"/>
      </dsp:txXfrm>
    </dsp:sp>
    <dsp:sp modelId="{D4974D99-E4C9-4BAF-AAE6-372DAB275A58}">
      <dsp:nvSpPr>
        <dsp:cNvPr id="0" name=""/>
        <dsp:cNvSpPr/>
      </dsp:nvSpPr>
      <dsp:spPr>
        <a:xfrm>
          <a:off x="574007" y="3426040"/>
          <a:ext cx="671932" cy="6719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A9F2A67-9FCA-4156-8052-FF73C569340B}">
      <dsp:nvSpPr>
        <dsp:cNvPr id="0" name=""/>
        <dsp:cNvSpPr/>
      </dsp:nvSpPr>
      <dsp:spPr>
        <a:xfrm>
          <a:off x="635245" y="4299451"/>
          <a:ext cx="10209227" cy="537546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6677" tIns="40640" rIns="40640" bIns="4064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a-GE" sz="1600" b="1" kern="1200">
              <a:solidFill>
                <a:schemeClr val="tx1"/>
              </a:solidFill>
            </a:rPr>
            <a:t>პაციენტს არ უნდა ჰქონდეს ტერმინალური დაავადება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635245" y="4299451"/>
        <a:ext cx="10209227" cy="537546"/>
      </dsp:txXfrm>
    </dsp:sp>
    <dsp:sp modelId="{F38E2497-26D5-4FE3-9C53-3022274686A5}">
      <dsp:nvSpPr>
        <dsp:cNvPr id="0" name=""/>
        <dsp:cNvSpPr/>
      </dsp:nvSpPr>
      <dsp:spPr>
        <a:xfrm>
          <a:off x="131838" y="4232258"/>
          <a:ext cx="671932" cy="6719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41E7E-18D7-494A-8FA1-99CAE68E7121}">
      <dsp:nvSpPr>
        <dsp:cNvPr id="0" name=""/>
        <dsp:cNvSpPr/>
      </dsp:nvSpPr>
      <dsp:spPr>
        <a:xfrm>
          <a:off x="3294559" y="1411"/>
          <a:ext cx="7216714" cy="11198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800" b="0" kern="1200" dirty="0"/>
            <a:t>5564-(5564*0.15)=4729 პაციენტი</a:t>
          </a:r>
          <a:endParaRPr lang="en-US" sz="18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400" b="0" kern="1200" dirty="0"/>
            <a:t>2019 წლის მონაცემების მიხედვით, წლიური 15% კლების ტენდენციის გათვალისწინებით</a:t>
          </a:r>
          <a:endParaRPr lang="en-US" sz="1400" b="0" kern="1200" dirty="0"/>
        </a:p>
      </dsp:txBody>
      <dsp:txXfrm>
        <a:off x="3294559" y="141387"/>
        <a:ext cx="6796787" cy="839854"/>
      </dsp:txXfrm>
    </dsp:sp>
    <dsp:sp modelId="{A776DE82-A950-44C9-9723-EE4AEAD7B733}">
      <dsp:nvSpPr>
        <dsp:cNvPr id="0" name=""/>
        <dsp:cNvSpPr/>
      </dsp:nvSpPr>
      <dsp:spPr>
        <a:xfrm>
          <a:off x="4326" y="1411"/>
          <a:ext cx="3290232" cy="1119806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schemeClr val="bg2">
                  <a:lumMod val="25000"/>
                </a:schemeClr>
              </a:solidFill>
            </a:rPr>
            <a:t>2020 წლის პაციენტთა საპროგნოზო მაჩვენებელი</a:t>
          </a:r>
          <a:endParaRPr lang="en-US" sz="1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8990" y="56075"/>
        <a:ext cx="3180904" cy="1010478"/>
      </dsp:txXfrm>
    </dsp:sp>
    <dsp:sp modelId="{8F65BD78-34B9-4AE1-A705-376C33EF17A2}">
      <dsp:nvSpPr>
        <dsp:cNvPr id="0" name=""/>
        <dsp:cNvSpPr/>
      </dsp:nvSpPr>
      <dsp:spPr>
        <a:xfrm>
          <a:off x="3344068" y="1233199"/>
          <a:ext cx="7166986" cy="11198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800" kern="1200" dirty="0"/>
            <a:t>4729-(4729*0.15)=4020 პაციენტი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400" b="0" kern="1200" dirty="0"/>
            <a:t>2020 წლის მონაცემების მიხედვით, წლიური 15% კლების ტენდენციის გათვალისწინებით</a:t>
          </a:r>
          <a:endParaRPr lang="en-US" sz="1400" kern="1200" dirty="0"/>
        </a:p>
      </dsp:txBody>
      <dsp:txXfrm>
        <a:off x="3344068" y="1373175"/>
        <a:ext cx="6747059" cy="839854"/>
      </dsp:txXfrm>
    </dsp:sp>
    <dsp:sp modelId="{074512B0-45FB-40E2-A197-AFEAD6242534}">
      <dsp:nvSpPr>
        <dsp:cNvPr id="0" name=""/>
        <dsp:cNvSpPr/>
      </dsp:nvSpPr>
      <dsp:spPr>
        <a:xfrm>
          <a:off x="4544" y="1233199"/>
          <a:ext cx="3339524" cy="1119806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>
              <a:solidFill>
                <a:schemeClr val="bg2">
                  <a:lumMod val="25000"/>
                </a:schemeClr>
              </a:solidFill>
            </a:rPr>
            <a:t>2021 წლის პაციენტთა საპროგნოზო მაჩვენებელი</a:t>
          </a:r>
          <a:endParaRPr lang="en-US" sz="1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9208" y="1287863"/>
        <a:ext cx="3230196" cy="1010478"/>
      </dsp:txXfrm>
    </dsp:sp>
    <dsp:sp modelId="{0EE204FA-D9AE-44D8-89E5-9F01C862514C}">
      <dsp:nvSpPr>
        <dsp:cNvPr id="0" name=""/>
        <dsp:cNvSpPr/>
      </dsp:nvSpPr>
      <dsp:spPr>
        <a:xfrm>
          <a:off x="3351889" y="2464986"/>
          <a:ext cx="7159560" cy="11198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800" kern="1200" dirty="0"/>
            <a:t>4020+4020/2=6000 პაციენტი</a:t>
          </a:r>
          <a:endParaRPr lang="en-US" sz="1800" kern="1200" dirty="0"/>
        </a:p>
      </dsp:txBody>
      <dsp:txXfrm>
        <a:off x="3351889" y="2604962"/>
        <a:ext cx="6739633" cy="839854"/>
      </dsp:txXfrm>
    </dsp:sp>
    <dsp:sp modelId="{3432BD3F-5B2C-4282-B3B2-DC02E9006DE6}">
      <dsp:nvSpPr>
        <dsp:cNvPr id="0" name=""/>
        <dsp:cNvSpPr/>
      </dsp:nvSpPr>
      <dsp:spPr>
        <a:xfrm>
          <a:off x="4150" y="2464986"/>
          <a:ext cx="3347739" cy="1119806"/>
        </a:xfrm>
        <a:prstGeom prst="roundRect">
          <a:avLst/>
        </a:prstGeom>
        <a:solidFill>
          <a:srgbClr val="44546A">
            <a:lumMod val="60000"/>
            <a:lumOff val="4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18 თვიანი ჩართვის კრიტერიუმების მიხედვით ინსულტის შემთხვევების საპროგნოზო რაოდენობა</a:t>
          </a:r>
          <a:endParaRPr lang="en-US" sz="18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58814" y="2519650"/>
        <a:ext cx="3238411" cy="1010478"/>
      </dsp:txXfrm>
    </dsp:sp>
    <dsp:sp modelId="{9997D432-3059-4293-9034-6DA4B707BA73}">
      <dsp:nvSpPr>
        <dsp:cNvPr id="0" name=""/>
        <dsp:cNvSpPr/>
      </dsp:nvSpPr>
      <dsp:spPr>
        <a:xfrm>
          <a:off x="3325595" y="3696774"/>
          <a:ext cx="7187503" cy="11198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800" kern="1200" dirty="0"/>
            <a:t>მსუბუქი 1500 + საშუალო და მძიმე 2400 = 3900 ბენეფიციარი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400" kern="1200" dirty="0"/>
            <a:t>მსუბუქი 25%, საშუალო და მძიმე 40%</a:t>
          </a:r>
          <a:endParaRPr lang="en-US" sz="14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</dsp:txBody>
      <dsp:txXfrm>
        <a:off x="3325595" y="3836750"/>
        <a:ext cx="6767576" cy="839854"/>
      </dsp:txXfrm>
    </dsp:sp>
    <dsp:sp modelId="{2854D453-3B8D-4A10-8A86-9D6EF64E7ADE}">
      <dsp:nvSpPr>
        <dsp:cNvPr id="0" name=""/>
        <dsp:cNvSpPr/>
      </dsp:nvSpPr>
      <dsp:spPr>
        <a:xfrm>
          <a:off x="2501" y="3696774"/>
          <a:ext cx="3323093" cy="1119806"/>
        </a:xfrm>
        <a:prstGeom prst="roundRect">
          <a:avLst/>
        </a:prstGeom>
        <a:solidFill>
          <a:srgbClr val="44546A">
            <a:lumMod val="60000"/>
            <a:lumOff val="4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ინსულტის გამოსავლის მიხედვით პროგრამის ბენეფიციართა საპროგნოზო რაოდენობა</a:t>
          </a:r>
          <a:endParaRPr lang="ka-GE" sz="18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57165" y="3751438"/>
        <a:ext cx="3213765" cy="10104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BBE0B-9A73-4981-8C46-792C66956E9D}">
      <dsp:nvSpPr>
        <dsp:cNvPr id="0" name=""/>
        <dsp:cNvSpPr/>
      </dsp:nvSpPr>
      <dsp:spPr>
        <a:xfrm>
          <a:off x="97043" y="0"/>
          <a:ext cx="2716187" cy="1629712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schemeClr val="tx1"/>
              </a:solidFill>
            </a:rPr>
            <a:t>შეზღუდული ფუნქციური მდგომარეობის შეფასება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144776" y="47733"/>
        <a:ext cx="2620721" cy="1534246"/>
      </dsp:txXfrm>
    </dsp:sp>
    <dsp:sp modelId="{B15A19E3-FDD4-4F32-A17B-4EFA23001BE3}">
      <dsp:nvSpPr>
        <dsp:cNvPr id="0" name=""/>
        <dsp:cNvSpPr/>
      </dsp:nvSpPr>
      <dsp:spPr>
        <a:xfrm rot="2458">
          <a:off x="3052255" y="479396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052255" y="614057"/>
        <a:ext cx="403082" cy="404168"/>
      </dsp:txXfrm>
    </dsp:sp>
    <dsp:sp modelId="{BCDB9C77-6FDD-4A50-9966-AF761CEAA423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რეაბილიტაციის ინდივიდუალური გეგმის შედგენა</a:t>
          </a:r>
          <a:endParaRPr lang="en-US" sz="18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3947439" y="50451"/>
        <a:ext cx="2620721" cy="1534246"/>
      </dsp:txXfrm>
    </dsp:sp>
    <dsp:sp modelId="{710C40F6-81AA-45DD-8C29-A019176E31CE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6854918" y="615490"/>
        <a:ext cx="403082" cy="404168"/>
      </dsp:txXfrm>
    </dsp:sp>
    <dsp:sp modelId="{0E0F2119-EF74-4C27-9BE1-27621194ECB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სარეაბილიტაციო მანიპულაციების განხორციელება და მეთვალყურეობა</a:t>
          </a:r>
          <a:endParaRPr lang="en-US" sz="18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7750101" y="50451"/>
        <a:ext cx="2620721" cy="1534246"/>
      </dsp:txXfrm>
    </dsp:sp>
    <dsp:sp modelId="{96A0CC4B-798B-4B6A-85A1-314210728443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-5400000">
        <a:off x="8858378" y="1871456"/>
        <a:ext cx="404168" cy="403082"/>
      </dsp:txXfrm>
    </dsp:sp>
    <dsp:sp modelId="{BAD7B5B2-91AD-426C-80F7-FA5AB97999B2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8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მკურნალობის შედეგების შეფასება</a:t>
          </a:r>
          <a:endParaRPr lang="en-US" sz="18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7750101" y="2766639"/>
        <a:ext cx="2620721" cy="153424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3ABA7-4A69-473E-9C3F-D53CB00BFFE8}">
      <dsp:nvSpPr>
        <dsp:cNvPr id="0" name=""/>
        <dsp:cNvSpPr/>
      </dsp:nvSpPr>
      <dsp:spPr>
        <a:xfrm>
          <a:off x="1079137" y="1108"/>
          <a:ext cx="2268806" cy="1361284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ექიმი რეაბილიტოლოგის მიერ პაციენტის შეფასება და მეთვალყურეობა.</a:t>
          </a:r>
          <a:endParaRPr lang="en-US" sz="1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1079137" y="1108"/>
        <a:ext cx="2268806" cy="1361284"/>
      </dsp:txXfrm>
    </dsp:sp>
    <dsp:sp modelId="{723C3E2E-E91F-49C9-9C44-056ABB42EEEC}">
      <dsp:nvSpPr>
        <dsp:cNvPr id="0" name=""/>
        <dsp:cNvSpPr/>
      </dsp:nvSpPr>
      <dsp:spPr>
        <a:xfrm>
          <a:off x="3574825" y="1108"/>
          <a:ext cx="2268806" cy="1361284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მულტიდისციპლინური გუნდური შეფასება.</a:t>
          </a:r>
          <a:endParaRPr lang="en-US" sz="1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3574825" y="1108"/>
        <a:ext cx="2268806" cy="1361284"/>
      </dsp:txXfrm>
    </dsp:sp>
    <dsp:sp modelId="{AA301028-ECB4-4D52-850B-B22218F6A1A1}">
      <dsp:nvSpPr>
        <dsp:cNvPr id="0" name=""/>
        <dsp:cNvSpPr/>
      </dsp:nvSpPr>
      <dsp:spPr>
        <a:xfrm>
          <a:off x="6070512" y="1108"/>
          <a:ext cx="2268806" cy="1361284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>
              <a:solidFill>
                <a:schemeClr val="bg2">
                  <a:lumMod val="25000"/>
                </a:schemeClr>
              </a:solidFill>
            </a:rPr>
            <a:t>ფიზიკური თერაპია.</a:t>
          </a:r>
          <a:endParaRPr lang="en-US" sz="1400" b="1" kern="1200">
            <a:solidFill>
              <a:schemeClr val="bg2">
                <a:lumMod val="25000"/>
              </a:schemeClr>
            </a:solidFill>
          </a:endParaRPr>
        </a:p>
      </dsp:txBody>
      <dsp:txXfrm>
        <a:off x="6070512" y="1108"/>
        <a:ext cx="2268806" cy="1361284"/>
      </dsp:txXfrm>
    </dsp:sp>
    <dsp:sp modelId="{33563F12-79BF-470E-80B9-D5E2627ACCAB}">
      <dsp:nvSpPr>
        <dsp:cNvPr id="0" name=""/>
        <dsp:cNvSpPr/>
      </dsp:nvSpPr>
      <dsp:spPr>
        <a:xfrm>
          <a:off x="8566200" y="1108"/>
          <a:ext cx="2268806" cy="1361284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დამხმარე საშუალებების შერჩევა, დამზადება და გამოყენების სწავლება.</a:t>
          </a:r>
          <a:endParaRPr lang="en-US" sz="1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8566200" y="1108"/>
        <a:ext cx="2268806" cy="1361284"/>
      </dsp:txXfrm>
    </dsp:sp>
    <dsp:sp modelId="{816C48F2-1148-44F9-9D53-9574CB1D075C}">
      <dsp:nvSpPr>
        <dsp:cNvPr id="0" name=""/>
        <dsp:cNvSpPr/>
      </dsp:nvSpPr>
      <dsp:spPr>
        <a:xfrm>
          <a:off x="1079137" y="1589273"/>
          <a:ext cx="2268806" cy="1361284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ბინაზე შემნახველი თერაპიისათვის  ბენეფიციარის და ოჯახის წევრების მომზადება, განათლება.</a:t>
          </a:r>
          <a:endParaRPr lang="en-US" sz="1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1079137" y="1589273"/>
        <a:ext cx="2268806" cy="1361284"/>
      </dsp:txXfrm>
    </dsp:sp>
    <dsp:sp modelId="{32B40B94-E6AC-4E5F-94DA-E3118B879629}">
      <dsp:nvSpPr>
        <dsp:cNvPr id="0" name=""/>
        <dsp:cNvSpPr/>
      </dsp:nvSpPr>
      <dsp:spPr>
        <a:xfrm>
          <a:off x="3574825" y="1589273"/>
          <a:ext cx="2268806" cy="1361284"/>
        </a:xfrm>
        <a:prstGeom prst="rect">
          <a:avLst/>
        </a:prstGeom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რობოტო-თერაპია.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3574825" y="1589273"/>
        <a:ext cx="2268806" cy="1361284"/>
      </dsp:txXfrm>
    </dsp:sp>
    <dsp:sp modelId="{DEF86F2B-2F5A-42A8-AF89-58A8E0529DB4}">
      <dsp:nvSpPr>
        <dsp:cNvPr id="0" name=""/>
        <dsp:cNvSpPr/>
      </dsp:nvSpPr>
      <dsp:spPr>
        <a:xfrm>
          <a:off x="6070512" y="1589273"/>
          <a:ext cx="2268806" cy="136128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აქვათერაპია წყლის ტრენაჟორების და </a:t>
          </a: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წყალში</a:t>
          </a: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 სიარულის დასწავლის სისტემების გამოყენებით.</a:t>
          </a:r>
          <a:endParaRPr lang="en-US" sz="1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6070512" y="1589273"/>
        <a:ext cx="2268806" cy="1361284"/>
      </dsp:txXfrm>
    </dsp:sp>
    <dsp:sp modelId="{2E6C8671-4074-4E54-849B-3F5C8633B4C6}">
      <dsp:nvSpPr>
        <dsp:cNvPr id="0" name=""/>
        <dsp:cNvSpPr/>
      </dsp:nvSpPr>
      <dsp:spPr>
        <a:xfrm>
          <a:off x="8566200" y="1589273"/>
          <a:ext cx="2268806" cy="1361284"/>
        </a:xfrm>
        <a:prstGeom prst="rect">
          <a:avLst/>
        </a:prstGeom>
        <a:solidFill>
          <a:srgbClr val="A5A5A5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ოკუპაციური 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8566200" y="1589273"/>
        <a:ext cx="2268806" cy="1361284"/>
      </dsp:txXfrm>
    </dsp:sp>
    <dsp:sp modelId="{519BCF07-1A5D-4C36-8CF6-04255E41C158}">
      <dsp:nvSpPr>
        <dsp:cNvPr id="0" name=""/>
        <dsp:cNvSpPr/>
      </dsp:nvSpPr>
      <dsp:spPr>
        <a:xfrm>
          <a:off x="1079137" y="3177437"/>
          <a:ext cx="2268806" cy="1361284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chemeClr val="bg2">
                  <a:lumMod val="25000"/>
                </a:schemeClr>
              </a:solidFill>
            </a:rPr>
            <a:t>ოკუპაციური თერაპია ბინის პირობების გათვალისწინებით.</a:t>
          </a:r>
          <a:endParaRPr lang="en-US" sz="1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1079137" y="3177437"/>
        <a:ext cx="2268806" cy="1361284"/>
      </dsp:txXfrm>
    </dsp:sp>
    <dsp:sp modelId="{09C19847-8CE7-479B-B1E0-0D366A322E9E}">
      <dsp:nvSpPr>
        <dsp:cNvPr id="0" name=""/>
        <dsp:cNvSpPr/>
      </dsp:nvSpPr>
      <dsp:spPr>
        <a:xfrm>
          <a:off x="3574825" y="3177437"/>
          <a:ext cx="2268806" cy="1361284"/>
        </a:xfrm>
        <a:prstGeom prst="rect">
          <a:avLst/>
        </a:prstGeom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ფსიქოლოგიური/ნეიროფსიქოლოგიურიეფასება.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3574825" y="3177437"/>
        <a:ext cx="2268806" cy="1361284"/>
      </dsp:txXfrm>
    </dsp:sp>
    <dsp:sp modelId="{3E86D319-6128-4417-83D1-81168E1FF4C6}">
      <dsp:nvSpPr>
        <dsp:cNvPr id="0" name=""/>
        <dsp:cNvSpPr/>
      </dsp:nvSpPr>
      <dsp:spPr>
        <a:xfrm>
          <a:off x="6070512" y="3177437"/>
          <a:ext cx="2268806" cy="136128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ფსიქოთერაპია.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6070512" y="3177437"/>
        <a:ext cx="2268806" cy="1361284"/>
      </dsp:txXfrm>
    </dsp:sp>
    <dsp:sp modelId="{A737BFE5-63D2-4A6D-8163-33186DF71F91}">
      <dsp:nvSpPr>
        <dsp:cNvPr id="0" name=""/>
        <dsp:cNvSpPr/>
      </dsp:nvSpPr>
      <dsp:spPr>
        <a:xfrm>
          <a:off x="8566200" y="3177437"/>
          <a:ext cx="2268806" cy="1361284"/>
        </a:xfrm>
        <a:prstGeom prst="rect">
          <a:avLst/>
        </a:prstGeom>
        <a:solidFill>
          <a:srgbClr val="A5A5A5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მეტყველების 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8566200" y="3177437"/>
        <a:ext cx="2268806" cy="1361284"/>
      </dsp:txXfrm>
    </dsp:sp>
    <dsp:sp modelId="{CB3A1EFC-4B66-441F-8427-9705BF8BF2DF}">
      <dsp:nvSpPr>
        <dsp:cNvPr id="0" name=""/>
        <dsp:cNvSpPr/>
      </dsp:nvSpPr>
      <dsp:spPr>
        <a:xfrm>
          <a:off x="3574825" y="4765602"/>
          <a:ext cx="2268806" cy="1361284"/>
        </a:xfrm>
        <a:prstGeom prst="rect">
          <a:avLst/>
        </a:prstGeom>
        <a:solidFill>
          <a:srgbClr val="44546A">
            <a:lumMod val="40000"/>
            <a:lumOff val="6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მექანოთერაპია და/ან ფიზიოთერაპია.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3574825" y="4765602"/>
        <a:ext cx="2268806" cy="1361284"/>
      </dsp:txXfrm>
    </dsp:sp>
    <dsp:sp modelId="{18D7BD0B-B98B-41E8-809F-088443F4C0AB}">
      <dsp:nvSpPr>
        <dsp:cNvPr id="0" name=""/>
        <dsp:cNvSpPr/>
      </dsp:nvSpPr>
      <dsp:spPr>
        <a:xfrm>
          <a:off x="6070512" y="4765602"/>
          <a:ext cx="2268806" cy="1361284"/>
        </a:xfrm>
        <a:prstGeom prst="rect">
          <a:avLst/>
        </a:prstGeom>
        <a:solidFill>
          <a:srgbClr val="44546A">
            <a:lumMod val="20000"/>
            <a:lumOff val="80000"/>
          </a:srgb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400" b="1" kern="1200" dirty="0">
              <a:solidFill>
                <a:srgbClr val="E7E6E6">
                  <a:lumMod val="25000"/>
                </a:srgbClr>
              </a:solidFill>
              <a:latin typeface="Sylfaen" panose="010A0502050306030303" pitchFamily="18" charset="0"/>
              <a:ea typeface="+mn-ea"/>
              <a:cs typeface="+mn-cs"/>
            </a:rPr>
            <a:t>სპეციალისტების კონსულტაცია.</a:t>
          </a:r>
          <a:endParaRPr lang="en-US" sz="1400" b="1" kern="1200" dirty="0">
            <a:solidFill>
              <a:srgbClr val="E7E6E6">
                <a:lumMod val="25000"/>
              </a:srgbClr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6070512" y="4765602"/>
        <a:ext cx="2268806" cy="136128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D75EF-EDEB-4DE3-BFF1-887D432799E7}">
      <dsp:nvSpPr>
        <dsp:cNvPr id="0" name=""/>
        <dsp:cNvSpPr/>
      </dsp:nvSpPr>
      <dsp:spPr>
        <a:xfrm>
          <a:off x="507168" y="1415"/>
          <a:ext cx="3265551" cy="1507251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b="1" kern="1200" dirty="0">
              <a:solidFill>
                <a:schemeClr val="tx1"/>
              </a:solidFill>
            </a:rPr>
            <a:t>ფუნქციური დამოუკიდებლობის შკალა - FIM. 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551314" y="45561"/>
        <a:ext cx="3177259" cy="1418959"/>
      </dsp:txXfrm>
    </dsp:sp>
    <dsp:sp modelId="{73FC30D0-8455-4022-A502-5FA297B578E7}">
      <dsp:nvSpPr>
        <dsp:cNvPr id="0" name=""/>
        <dsp:cNvSpPr/>
      </dsp:nvSpPr>
      <dsp:spPr>
        <a:xfrm>
          <a:off x="833723" y="1508667"/>
          <a:ext cx="326555" cy="1130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0438"/>
              </a:lnTo>
              <a:lnTo>
                <a:pt x="326555" y="11304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344597-6904-42EA-AEE0-816C89B2B148}">
      <dsp:nvSpPr>
        <dsp:cNvPr id="0" name=""/>
        <dsp:cNvSpPr/>
      </dsp:nvSpPr>
      <dsp:spPr>
        <a:xfrm>
          <a:off x="1160278" y="1885480"/>
          <a:ext cx="2411602" cy="1507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მსუბუქი მდგომარეობა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FIM &gt;90 </a:t>
          </a:r>
          <a:endParaRPr lang="en-US" sz="2000" kern="1200" dirty="0"/>
        </a:p>
      </dsp:txBody>
      <dsp:txXfrm>
        <a:off x="1204424" y="1929626"/>
        <a:ext cx="2323310" cy="1418959"/>
      </dsp:txXfrm>
    </dsp:sp>
    <dsp:sp modelId="{C5512E14-B2FB-4777-8755-883014A04A67}">
      <dsp:nvSpPr>
        <dsp:cNvPr id="0" name=""/>
        <dsp:cNvSpPr/>
      </dsp:nvSpPr>
      <dsp:spPr>
        <a:xfrm>
          <a:off x="833723" y="1508667"/>
          <a:ext cx="326555" cy="3014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4503"/>
              </a:lnTo>
              <a:lnTo>
                <a:pt x="326555" y="30145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96C4E-3236-431A-B8AD-1D649E10AFFB}">
      <dsp:nvSpPr>
        <dsp:cNvPr id="0" name=""/>
        <dsp:cNvSpPr/>
      </dsp:nvSpPr>
      <dsp:spPr>
        <a:xfrm>
          <a:off x="1160278" y="3769544"/>
          <a:ext cx="2411602" cy="1507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მძიმე  და საშუალო მდგომარეობა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FIM 54-90</a:t>
          </a:r>
          <a:endParaRPr lang="en-US" sz="2000" kern="1200" dirty="0"/>
        </a:p>
      </dsp:txBody>
      <dsp:txXfrm>
        <a:off x="1204424" y="3813690"/>
        <a:ext cx="2323310" cy="1418959"/>
      </dsp:txXfrm>
    </dsp:sp>
    <dsp:sp modelId="{7257E0DC-8C71-43AB-B418-C73FCC410EFD}">
      <dsp:nvSpPr>
        <dsp:cNvPr id="0" name=""/>
        <dsp:cNvSpPr/>
      </dsp:nvSpPr>
      <dsp:spPr>
        <a:xfrm>
          <a:off x="4526345" y="1415"/>
          <a:ext cx="3387307" cy="1507251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b="1" kern="1200" dirty="0">
              <a:solidFill>
                <a:prstClr val="black"/>
              </a:solidFill>
              <a:latin typeface="Sylfaen" panose="010A0502050306030303" pitchFamily="18" charset="0"/>
              <a:ea typeface="+mn-ea"/>
              <a:cs typeface="+mn-cs"/>
            </a:rPr>
            <a:t>ინსულტის ჯანმრთელობის ეროვნული ინსტიტუტის შკალა - NIHSS.</a:t>
          </a:r>
          <a:endParaRPr lang="en-US" sz="2000" b="1" kern="1200" dirty="0">
            <a:solidFill>
              <a:prstClr val="black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4570491" y="45561"/>
        <a:ext cx="3299015" cy="1418959"/>
      </dsp:txXfrm>
    </dsp:sp>
    <dsp:sp modelId="{981C0E0A-4E65-4F8E-9766-2A273C1CD064}">
      <dsp:nvSpPr>
        <dsp:cNvPr id="0" name=""/>
        <dsp:cNvSpPr/>
      </dsp:nvSpPr>
      <dsp:spPr>
        <a:xfrm>
          <a:off x="4865076" y="1508667"/>
          <a:ext cx="338730" cy="1130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0438"/>
              </a:lnTo>
              <a:lnTo>
                <a:pt x="338730" y="11304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0C1608-64CD-40EB-BEAA-DB3F781FBDC7}">
      <dsp:nvSpPr>
        <dsp:cNvPr id="0" name=""/>
        <dsp:cNvSpPr/>
      </dsp:nvSpPr>
      <dsp:spPr>
        <a:xfrm>
          <a:off x="5203806" y="1885480"/>
          <a:ext cx="2411602" cy="1507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მსუბუქი მდგომარეობა NIHSS  &gt;20</a:t>
          </a:r>
          <a:endParaRPr lang="en-US" sz="2000" kern="1200" dirty="0"/>
        </a:p>
      </dsp:txBody>
      <dsp:txXfrm>
        <a:off x="5247952" y="1929626"/>
        <a:ext cx="2323310" cy="1418959"/>
      </dsp:txXfrm>
    </dsp:sp>
    <dsp:sp modelId="{842FB461-F56F-4803-B932-C2B3AD8922E5}">
      <dsp:nvSpPr>
        <dsp:cNvPr id="0" name=""/>
        <dsp:cNvSpPr/>
      </dsp:nvSpPr>
      <dsp:spPr>
        <a:xfrm>
          <a:off x="4865076" y="1508667"/>
          <a:ext cx="338730" cy="3014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4503"/>
              </a:lnTo>
              <a:lnTo>
                <a:pt x="338730" y="30145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982B8-CBDE-4136-90C4-E88CECE094FA}">
      <dsp:nvSpPr>
        <dsp:cNvPr id="0" name=""/>
        <dsp:cNvSpPr/>
      </dsp:nvSpPr>
      <dsp:spPr>
        <a:xfrm>
          <a:off x="5203806" y="3769544"/>
          <a:ext cx="2411602" cy="1507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მძიმე  და საშუალო მდგომარეობა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  NIHSS  15-20  </a:t>
          </a:r>
          <a:endParaRPr lang="en-US" sz="2000" kern="1200" dirty="0"/>
        </a:p>
      </dsp:txBody>
      <dsp:txXfrm>
        <a:off x="5247952" y="3813690"/>
        <a:ext cx="2323310" cy="1418959"/>
      </dsp:txXfrm>
    </dsp:sp>
    <dsp:sp modelId="{4A5556F6-AB6D-F04C-A3E7-397A90E12A40}">
      <dsp:nvSpPr>
        <dsp:cNvPr id="0" name=""/>
        <dsp:cNvSpPr/>
      </dsp:nvSpPr>
      <dsp:spPr>
        <a:xfrm>
          <a:off x="8667278" y="1415"/>
          <a:ext cx="3014503" cy="1507251"/>
        </a:xfrm>
        <a:prstGeom prst="roundRect">
          <a:avLst>
            <a:gd name="adj" fmla="val 10000"/>
          </a:avLst>
        </a:prstGeom>
        <a:solidFill>
          <a:srgbClr val="E7E6E6">
            <a:lumMod val="90000"/>
          </a:srgb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ka-GE" sz="2000" b="1" kern="1200" dirty="0">
              <a:solidFill>
                <a:schemeClr val="tx1"/>
              </a:solidFill>
            </a:rPr>
            <a:t>მონრეალის შემეცნებით შეფასების ტესტი MoCA</a:t>
          </a:r>
          <a:endParaRPr lang="en-US" sz="2000" b="1" kern="1200" dirty="0">
            <a:solidFill>
              <a:schemeClr val="tx1"/>
            </a:solidFill>
            <a:latin typeface="Sylfaen" panose="010A0502050306030303" pitchFamily="18" charset="0"/>
            <a:ea typeface="+mn-ea"/>
            <a:cs typeface="+mn-cs"/>
          </a:endParaRPr>
        </a:p>
      </dsp:txBody>
      <dsp:txXfrm>
        <a:off x="8711424" y="45561"/>
        <a:ext cx="2926211" cy="1418959"/>
      </dsp:txXfrm>
    </dsp:sp>
    <dsp:sp modelId="{FB6DF16A-44FD-BA48-83B4-74874DF51438}">
      <dsp:nvSpPr>
        <dsp:cNvPr id="0" name=""/>
        <dsp:cNvSpPr/>
      </dsp:nvSpPr>
      <dsp:spPr>
        <a:xfrm>
          <a:off x="8968728" y="1508667"/>
          <a:ext cx="301450" cy="1130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0438"/>
              </a:lnTo>
              <a:lnTo>
                <a:pt x="301450" y="11304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8F165-083B-E84E-8C25-19908D136FCA}">
      <dsp:nvSpPr>
        <dsp:cNvPr id="0" name=""/>
        <dsp:cNvSpPr/>
      </dsp:nvSpPr>
      <dsp:spPr>
        <a:xfrm>
          <a:off x="9270179" y="1885480"/>
          <a:ext cx="2411602" cy="1507251"/>
        </a:xfrm>
        <a:prstGeom prst="roundRect">
          <a:avLst>
            <a:gd name="adj" fmla="val 10000"/>
          </a:avLst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635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მსუბუქი მდგომარეობა MoCA - 27,4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Sylfaen" pitchFamily="18" charset="0"/>
            <a:ea typeface="+mn-ea"/>
            <a:cs typeface="+mn-cs"/>
          </a:endParaRPr>
        </a:p>
      </dsp:txBody>
      <dsp:txXfrm>
        <a:off x="9314325" y="1929626"/>
        <a:ext cx="2323310" cy="1418959"/>
      </dsp:txXfrm>
    </dsp:sp>
    <dsp:sp modelId="{9CCF0731-7B6A-704A-997C-DED122B1C3D0}">
      <dsp:nvSpPr>
        <dsp:cNvPr id="0" name=""/>
        <dsp:cNvSpPr/>
      </dsp:nvSpPr>
      <dsp:spPr>
        <a:xfrm>
          <a:off x="8968728" y="1508667"/>
          <a:ext cx="301450" cy="3014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4503"/>
              </a:lnTo>
              <a:lnTo>
                <a:pt x="301450" y="30145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F91DE-E7B8-864B-BAF5-C20534562DB7}">
      <dsp:nvSpPr>
        <dsp:cNvPr id="0" name=""/>
        <dsp:cNvSpPr/>
      </dsp:nvSpPr>
      <dsp:spPr>
        <a:xfrm>
          <a:off x="9270179" y="3769544"/>
          <a:ext cx="2411602" cy="1507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მძიმე  და საშუალო </a:t>
          </a:r>
          <a:r>
            <a:rPr lang="ka-GE" sz="2000" kern="1200"/>
            <a:t>მდგომარეობა MoCA - 22,1 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Sylfaen" pitchFamily="18" charset="0"/>
            <a:ea typeface="+mn-ea"/>
            <a:cs typeface="+mn-cs"/>
          </a:endParaRPr>
        </a:p>
      </dsp:txBody>
      <dsp:txXfrm>
        <a:off x="9314325" y="3813690"/>
        <a:ext cx="2323310" cy="1418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0.67688</cdr:x>
      <cdr:y>0.25381</cdr:y>
    </cdr:from>
    <cdr:to>
      <cdr:x>0.9919</cdr:x>
      <cdr:y>0.35791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3DF25D8-4FE0-48EC-8902-0BF9D04BC724}"/>
            </a:ext>
          </a:extLst>
        </cdr:cNvPr>
        <cdr:cNvSpPr txBox="1"/>
      </cdr:nvSpPr>
      <cdr:spPr>
        <a:xfrm xmlns:a="http://schemas.openxmlformats.org/drawingml/2006/main" rot="1991119">
          <a:off x="7363757" y="1204747"/>
          <a:ext cx="3427026" cy="4941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ka-GE" sz="1800" b="1" dirty="0">
              <a:solidFill>
                <a:schemeClr val="tx2">
                  <a:lumMod val="60000"/>
                  <a:lumOff val="40000"/>
                </a:schemeClr>
              </a:solidFill>
            </a:rPr>
            <a:t>       ახალი შემთხვევები</a:t>
          </a:r>
          <a:endParaRPr lang="en-US" sz="1800" b="1" dirty="0">
            <a:solidFill>
              <a:schemeClr val="tx2">
                <a:lumMod val="60000"/>
                <a:lumOff val="4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0.63659</cdr:x>
      <cdr:y>0.28607</cdr:y>
    </cdr:from>
    <cdr:to>
      <cdr:x>0.90344</cdr:x>
      <cdr:y>0.46703</cdr:y>
    </cdr:to>
    <cdr:sp macro="" textlink="">
      <cdr:nvSpPr>
        <cdr:cNvPr id="3" name="Right Brace 2">
          <a:extLst xmlns:a="http://schemas.openxmlformats.org/drawingml/2006/main">
            <a:ext uri="{FF2B5EF4-FFF2-40B4-BE49-F238E27FC236}">
              <a16:creationId xmlns:a16="http://schemas.microsoft.com/office/drawing/2014/main" id="{125EB8FB-44E5-4EB9-BB7B-04927824679C}"/>
            </a:ext>
          </a:extLst>
        </cdr:cNvPr>
        <cdr:cNvSpPr/>
      </cdr:nvSpPr>
      <cdr:spPr>
        <a:xfrm xmlns:a="http://schemas.openxmlformats.org/drawingml/2006/main" rot="18179850">
          <a:off x="7947455" y="335822"/>
          <a:ext cx="858949" cy="2903040"/>
        </a:xfrm>
        <a:prstGeom xmlns:a="http://schemas.openxmlformats.org/drawingml/2006/main" prst="rightBrace">
          <a:avLst>
            <a:gd name="adj1" fmla="val 8333"/>
            <a:gd name="adj2" fmla="val 48789"/>
          </a:avLst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30EA9-291B-47C1-904F-DC1D5CCCEF22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000B3-38BB-412F-B21D-47E10E081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3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000B3-38BB-412F-B21D-47E10E081C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23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000B3-38BB-412F-B21D-47E10E081C7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7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000B3-38BB-412F-B21D-47E10E081C7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9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D3B2C-D6F0-4F55-821A-D0E7A0E30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558A6-1513-457C-A4E7-4E459A5232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E71C8-EEFF-44FC-ADE4-B69EF5DA7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1B56-DA64-47B5-9D3F-0926DE28961A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A662B-5140-435E-B8DA-8B154218E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74268-00D7-40FE-9192-2E80CE914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2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6FF27-77F5-44FB-980C-DA3B55B8C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DFF02B-D46A-40CE-9CB7-C4DC4420B0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385CD-4948-4FE7-B627-AD70F9932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3C-A762-4A6F-8A9D-150BB146550C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3E793-F426-4F25-8388-8D40FE700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147DF-5DB3-45D1-B94E-6FA1E6FF8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54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6E4F6-3421-4688-B584-F8F8E1CF89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C5165A-3681-4EBF-9B72-1A87446A8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2AECA-C78A-496C-AC74-C497F6782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12D6-5729-4DE5-8882-5FAF9CB0A624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59C12-16E4-40B2-A1F6-AB7A11843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8893A-7BC9-4D10-8D32-F7C5E1149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9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21695-3932-4179-9E7B-33328C759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568B7-04CA-4FED-A286-2AA6A14FF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8A95B-C61C-4A61-9B51-92AFDD164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23ABD-A3CD-46A7-B0A9-4EFF0BD39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E5E89-DE56-492E-A0D7-B3411A7EA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13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E8E98-6927-4DD2-BCFB-5B6000CBC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7B2B6-6300-45D9-B395-9F8FD94A5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81008-7729-4219-BDC7-60AE886D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249F-65FC-44FB-8680-C2B0F9A0E7C3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7B0E7-A803-40D6-AD9D-09DB65A3B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23A0D-31D4-4048-BA40-1B588EE5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21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C5CFF-5506-462D-8CE7-38B1F03BE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B820-09D4-409D-8CC5-5D0B04695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0E122-CFC4-4091-818E-5ECF470FF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86ABF-F0C0-42D7-B65D-D9ACE951A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96DD-8C78-4070-9656-C23420AFFCD8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D39A0-850C-4D6D-83E0-2194B3F2F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8549D-9F53-4248-B274-DECD2C35F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02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AA28-8F51-4ACC-AE95-05090F3A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72AD0-7168-4CBA-8505-BFAE23E44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6D393-A9D3-4AD6-BD9A-BC7A0B984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ED03DA-B4BF-46D2-B330-3E8768B134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0A20FA-BD11-4551-8C38-E5CA84A6E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7B1A7C-6192-4309-9C40-1D6A4A5EE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572D-16DC-49DD-A93A-2D0438F8277C}" type="datetime1">
              <a:rPr lang="en-US" smtClean="0"/>
              <a:t>7/22/2020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E2AE19-AFDA-4B38-A138-7BFCA1A35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7AFDD8-C9FB-4BD4-AB15-B837E027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25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724CF-33D0-4A0A-85AE-912F8C03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D3F850-6576-4884-A219-AFE1CB521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BD01-4400-41CB-9B3A-1F5D172C0C4F}" type="datetime1">
              <a:rPr lang="en-US" smtClean="0"/>
              <a:t>7/22/2020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CD130E-6F75-4DED-BE82-F1460844C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B8B7F7-1B27-4D0D-B44E-879BDB328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7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2D7B4-6860-44A6-956A-7373A932F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C1136-BB5A-49E4-90CF-78866AF38DF4}" type="datetime1">
              <a:rPr lang="en-US" smtClean="0"/>
              <a:t>7/22/2020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05F522-E9AA-4AD8-8A17-5AF845FDB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72CB2-C8CA-4FCC-B9D6-5185BF02C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24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922C2-162B-465E-8D59-8C432229B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9D916-5B5D-445A-A56D-690EEB0D7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2C487-9576-46BB-87F1-80C8EC70F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2ED416-EDEF-4134-A8BB-DA68FFE3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F362E-E1B6-408C-B6A7-268FD727EE93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0E62D-3C69-4A84-B7AD-85250EA4E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FEC06-702B-4509-A0AD-285941B8D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90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18EEA-69BD-4E7A-BBFA-F6176DAB4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66ACEB-0FE3-4E25-8F5A-FC83355A85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4E2B61-6699-4623-A85F-3A667CE76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535921-E612-4BA6-80CA-8349A0D1A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0C4-D561-4EEC-9908-A4E2AF12F218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0BB1E-5BE0-4E5F-88A2-B06F8A283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C19A83-9980-41FC-AE03-1C300009B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6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C48D45-A7D3-47E3-BCC3-2E100240B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DF7A5-3575-4931-8297-CFCC5B974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F1663-8180-41D0-928A-74E6657D98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C7E4F-AD3E-4EA6-96DF-7D3CA1F6725A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1D3A2-4318-49F8-851B-5ACDB7E21D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E128D-AF57-4A9E-9828-2BF53B808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79960-3ED5-4324-AC5D-ACB0F6C56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6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FB2F3E-259B-4650-B258-F09745BAA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506A8A-0C26-43AA-B2F1-332099549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2536" y="1261872"/>
            <a:ext cx="8238744" cy="3118104"/>
          </a:xfrm>
        </p:spPr>
        <p:txBody>
          <a:bodyPr>
            <a:normAutofit/>
          </a:bodyPr>
          <a:lstStyle/>
          <a:p>
            <a:pPr algn="l"/>
            <a:r>
              <a:rPr lang="ka-GE" sz="5300">
                <a:solidFill>
                  <a:schemeClr val="bg1">
                    <a:lumMod val="50000"/>
                  </a:schemeClr>
                </a:solidFill>
              </a:rPr>
              <a:t>ინსულტის შემდგომი ამბულატორიული რეაბილიტაციის პროგრამა</a:t>
            </a:r>
            <a:endParaRPr lang="en-US" sz="53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338938-3274-46E7-B412-1985D24DA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2536" y="4562856"/>
            <a:ext cx="8238744" cy="1225296"/>
          </a:xfrm>
        </p:spPr>
        <p:txBody>
          <a:bodyPr>
            <a:normAutofit/>
          </a:bodyPr>
          <a:lstStyle/>
          <a:p>
            <a:pPr algn="l"/>
            <a:endParaRPr lang="en-US" sz="2000"/>
          </a:p>
          <a:p>
            <a:pPr algn="l"/>
            <a:endParaRPr lang="en-US" sz="2000"/>
          </a:p>
          <a:p>
            <a:pPr algn="l"/>
            <a:r>
              <a:rPr lang="ka-GE" sz="2000"/>
              <a:t>ივლისი 2020 წ.</a:t>
            </a:r>
            <a:endParaRPr lang="en-US" sz="200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83CB2632-0822-4E49-A707-FA1B8A4D0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35823" y="3320139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FDB61A8-F412-4C20-81C0-5B3ED6E43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1C0B91C-D011-482B-A494-E48497FBC8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D0571556-24A1-4095-93E8-DB173C6CD1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E974A71-BEE4-40AF-89A6-FDD36655A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667FF13-DA96-45EC-9D83-4647FE275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F11840EC-DF4F-47D7-9DFB-76B4B8543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9A53FCF9-7A57-49AD-B709-79127CFEF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E84A77F9-2746-4A6C-9D62-D910F7979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EC64E8EC-E435-4A50-8DCC-F1D1146E69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5477BD5D-1BC6-4730-B8C8-ADA47AC7B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C03B2280-793B-459A-A7A7-413C1B50E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565542C9-4CB0-4F11-9377-D507A1BBB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51B4DCDA-7DA1-4D83-A06B-64C3807DD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3A804718-7A3F-44E5-ACA7-1CBC727C0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DB495408-912A-40A1-B4EB-B8B1070D32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38424851-9238-411E-A683-1D82E04A5E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8E06FA0F-15EB-48EE-B6EB-06F420C0B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179692C7-9AC0-4B2C-9456-3ED40187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D576C72-8571-4357-8868-561C61A7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A362EFBB-07B1-4FE6-BB68-BAFC96B07A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3794395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3E4F689-0113-2A4C-95F9-2F655C647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402386"/>
            <a:ext cx="10905066" cy="557302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/>
              <a:t>მომსახურების მოცულობა</a:t>
            </a:r>
            <a:endParaRPr lang="en-US" sz="28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9EA3D5-E5CE-A945-8A2E-6E0126CB75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77410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533A1A-79A3-3046-AEA8-F1707A41D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C3634-E4E6-483D-ACA0-4AD0BC1682B8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5DAC1-100E-DC40-B6F9-E3B9A2C83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78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0" name="Rectangle 7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DCA3B0-EF11-4091-A021-E49ADEE6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538" y="142929"/>
            <a:ext cx="10515600" cy="453199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მომსახურების სპექტრი</a:t>
            </a:r>
            <a:endParaRPr lang="en-US" sz="28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E8466F-A1B6-47C7-A77F-7C228CEA2F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316386"/>
              </p:ext>
            </p:extLst>
          </p:nvPr>
        </p:nvGraphicFramePr>
        <p:xfrm>
          <a:off x="277855" y="793154"/>
          <a:ext cx="11914145" cy="6127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01EE2C-8792-DC41-BBA8-AD5E57E1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6933-4A1F-46E8-8CC0-2474171A8B8E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72326-FCF3-1D4D-8B17-4C5BCEC3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3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04546F9-360E-AA41-8796-27D88E8D82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53" y="0"/>
            <a:ext cx="11269579" cy="685800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CD1F5-6736-3245-B4D3-1DF20FD8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238E-13D3-4C63-ABE7-13905086554E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75AD7-5487-1B44-B6E9-58688CAD5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86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0A4B02-4C0A-974B-8CC1-E11D8C7E9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EF78-3FA0-4710-B8CD-6897C9AD6B08}" type="datetime1">
              <a:rPr lang="en-US" smtClean="0"/>
              <a:t>7/22/2020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ACCD56-64D3-B144-8078-D547A5C7C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03F0B2-8758-4A0E-8766-3749A0FBA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3944" y="216089"/>
            <a:ext cx="9484112" cy="584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751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82A03D-E103-4FFE-B6CA-872C81CE7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427939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შეფასების შკალა</a:t>
            </a:r>
            <a:endParaRPr lang="en-US" sz="28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810D183-8D98-4AFF-9EB2-D9E0CAC034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518369"/>
              </p:ext>
            </p:extLst>
          </p:nvPr>
        </p:nvGraphicFramePr>
        <p:xfrm>
          <a:off x="1" y="1343814"/>
          <a:ext cx="12188950" cy="5278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2767BE-3F80-DA48-924F-A31C230EB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B7E0-42D2-4532-A099-BC7C2D3936F3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42687-866E-D042-8C97-DA21C9707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06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A8DEBD-99C6-C048-BCB5-C746EC492E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4609635"/>
              </p:ext>
            </p:extLst>
          </p:nvPr>
        </p:nvGraphicFramePr>
        <p:xfrm>
          <a:off x="162232" y="1194618"/>
          <a:ext cx="12029768" cy="5663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2CF01BE7-F264-3540-BF68-E110EF3D0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794" y="340868"/>
            <a:ext cx="11346643" cy="717226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რეაბილიტაციის სერვისის მიმწოდებელი დაწესებულებები</a:t>
            </a:r>
            <a:endParaRPr lang="en-US" sz="2800" b="1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DE05E4-39B0-EC4A-BB5B-ADD23159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536F-E9F2-4FA8-98D8-ADC0655AD238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42EB0-4A6E-9040-9DD1-988C066A9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46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81A3CB2-7242-9548-B5AF-0EF544FA3C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080766"/>
              </p:ext>
            </p:extLst>
          </p:nvPr>
        </p:nvGraphicFramePr>
        <p:xfrm>
          <a:off x="449622" y="899652"/>
          <a:ext cx="11205189" cy="5374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AE6A06D4-FE1E-124D-AD55-7B29FE11E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1870"/>
            <a:ext cx="12300155" cy="474882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დაწესებულებების მინიმალური სტანდარტი</a:t>
            </a:r>
            <a:endParaRPr lang="en-US" sz="2800" b="1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FD3C4C-983E-B340-A2FD-6FC62BA47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9C3E-98FF-426E-8FC0-3204DB338DB6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80AB0-47F5-A943-A155-DD054028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3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81A3CB2-7242-9548-B5AF-0EF544FA3C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613665"/>
              </p:ext>
            </p:extLst>
          </p:nvPr>
        </p:nvGraphicFramePr>
        <p:xfrm>
          <a:off x="449624" y="899652"/>
          <a:ext cx="10957642" cy="537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AE6A06D4-FE1E-124D-AD55-7B29FE11E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2078"/>
            <a:ext cx="12300155" cy="373844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დაწესებულებების მინიმალური სტანდარტი</a:t>
            </a:r>
            <a:endParaRPr lang="en-US" sz="2800" b="1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FD3C4C-983E-B340-A2FD-6FC62BA47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CD22-527E-489D-83BD-372FF78D87F3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80AB0-47F5-A943-A155-DD054028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215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4ED1B-CB3B-4877-B7B9-7C94E736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9659"/>
            <a:ext cx="10515600" cy="847338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/>
              <a:t>პროგრამის დაფინანსების წყარო 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4AE5F-6FCE-4810-A7A5-A10219959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2400" dirty="0"/>
          </a:p>
          <a:p>
            <a:pPr marL="0" indent="0" algn="ctr">
              <a:buNone/>
            </a:pPr>
            <a:endParaRPr lang="ka-GE" sz="2400" dirty="0"/>
          </a:p>
          <a:p>
            <a:pPr marL="0" indent="0" algn="ctr">
              <a:buNone/>
            </a:pPr>
            <a:r>
              <a:rPr lang="ka-GE" sz="2400" dirty="0"/>
              <a:t>„საქართველოს 2021 სახელმწიფო ბიუჯეტის შესახებ“ საქართველოს კანონით „ინსულტის შემდგომი ამბულატორიული რეაბილიტაციის“პროგრამისათვის განსაზღვრული ასიგნება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21982-7DCA-4334-AA92-649871FE0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0D6D40-BB14-44D8-9408-C860347DF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59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19CCCC-74F3-454C-A04F-A7835DE4B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10515600" cy="631848"/>
          </a:xfrm>
        </p:spPr>
        <p:txBody>
          <a:bodyPr>
            <a:normAutofit fontScale="90000"/>
          </a:bodyPr>
          <a:lstStyle/>
          <a:p>
            <a:pPr algn="ctr"/>
            <a:br>
              <a:rPr lang="ka-GE" sz="3600" b="1" dirty="0"/>
            </a:br>
            <a:br>
              <a:rPr lang="ka-GE" sz="3600" b="1" dirty="0"/>
            </a:br>
            <a:r>
              <a:rPr lang="ka-GE" sz="3100" b="1" dirty="0"/>
              <a:t>პროგრამის დაფინანსების მექანიზმი</a:t>
            </a:r>
            <a:br>
              <a:rPr lang="ka-GE" sz="3600" b="1" dirty="0"/>
            </a:br>
            <a:br>
              <a:rPr lang="ka-GE" sz="3600" b="1" dirty="0"/>
            </a:br>
            <a:r>
              <a:rPr lang="ka-GE" sz="2700" b="1" dirty="0"/>
              <a:t>ზოგადი მოთხოვნები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887DC-7FE4-864D-8D49-6CA9D2C7DB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29DE19-6BE1-4A23-8A3D-12CBF73D3893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B8680-BAA1-F640-915F-A6A7F3EF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9A79960-3ED5-4324-AC5D-ACB0F6C568E9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E5FBE1-840B-B149-BCD3-272CC451DF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115887"/>
              </p:ext>
            </p:extLst>
          </p:nvPr>
        </p:nvGraphicFramePr>
        <p:xfrm>
          <a:off x="838199" y="1847246"/>
          <a:ext cx="10372041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8349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582E-2D7E-43A1-A047-F4F64AEBB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800" dirty="0"/>
              <a:t>შინაარსი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FB955-04E2-427A-9EE6-C2D675AB7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ka-GE" sz="2000" dirty="0"/>
              <a:t>პრობლემის აქტუალობა</a:t>
            </a:r>
          </a:p>
          <a:p>
            <a:pPr marL="514350" indent="-514350">
              <a:buFont typeface="+mj-lt"/>
              <a:buAutoNum type="arabicPeriod"/>
            </a:pPr>
            <a:r>
              <a:rPr lang="ka-GE" sz="2000" dirty="0"/>
              <a:t>პროგრამის მიზანი</a:t>
            </a:r>
          </a:p>
          <a:p>
            <a:pPr marL="514350" indent="-514350">
              <a:buFont typeface="+mj-lt"/>
              <a:buAutoNum type="arabicPeriod"/>
            </a:pPr>
            <a:r>
              <a:rPr lang="ka-GE" sz="2000" dirty="0"/>
              <a:t>ბენეფიციარები</a:t>
            </a:r>
          </a:p>
          <a:p>
            <a:pPr marL="514350" indent="-514350">
              <a:buFont typeface="+mj-lt"/>
              <a:buAutoNum type="arabicPeriod"/>
            </a:pPr>
            <a:r>
              <a:rPr lang="ka-GE" sz="2000" dirty="0"/>
              <a:t>მომსახურების სპექტრი</a:t>
            </a:r>
          </a:p>
          <a:p>
            <a:pPr marL="514350" indent="-514350">
              <a:buFont typeface="+mj-lt"/>
              <a:buAutoNum type="arabicPeriod"/>
            </a:pPr>
            <a:r>
              <a:rPr lang="ka-GE" sz="2000" dirty="0"/>
              <a:t>მონაწილე დაწესებულებები</a:t>
            </a:r>
          </a:p>
          <a:p>
            <a:pPr marL="514350" indent="-514350">
              <a:buFont typeface="+mj-lt"/>
              <a:buAutoNum type="arabicPeriod"/>
            </a:pPr>
            <a:r>
              <a:rPr lang="ka-GE" sz="2000" dirty="0"/>
              <a:t>დაფინანსება და ბიუჯეტი</a:t>
            </a:r>
          </a:p>
          <a:p>
            <a:pPr marL="514350" indent="-514350">
              <a:buFont typeface="+mj-lt"/>
              <a:buAutoNum type="arabicPeriod"/>
            </a:pPr>
            <a:r>
              <a:rPr lang="ka-GE" sz="2000" dirty="0"/>
              <a:t>ანგარიშგება</a:t>
            </a:r>
          </a:p>
          <a:p>
            <a:pPr marL="514350" indent="-514350">
              <a:buFont typeface="+mj-lt"/>
              <a:buAutoNum type="arabicPeriod"/>
            </a:pPr>
            <a:r>
              <a:rPr lang="ka-GE" sz="2000" dirty="0"/>
              <a:t>პროგრამის შეფასება და მოსალოდნელი შედეგები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SWOT </a:t>
            </a:r>
            <a:r>
              <a:rPr lang="ka-GE" sz="2000" dirty="0"/>
              <a:t>ანალიზი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A96A5-DD5A-4593-9468-25610D3CA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35FC3A-7448-4EDC-812B-493F5AB13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85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5336C-8491-4314-8863-731D31035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5CB2F3-FA07-4513-ACE4-8E31705B6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4EBEC45E-550F-42A1-B2DE-1B101430F4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3485723"/>
              </p:ext>
            </p:extLst>
          </p:nvPr>
        </p:nvGraphicFramePr>
        <p:xfrm>
          <a:off x="1525684" y="1116477"/>
          <a:ext cx="9138948" cy="5021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2913C547-C712-42F8-A328-AB0EFFCC0FC1}"/>
              </a:ext>
            </a:extLst>
          </p:cNvPr>
          <p:cNvSpPr/>
          <p:nvPr/>
        </p:nvSpPr>
        <p:spPr>
          <a:xfrm>
            <a:off x="3026109" y="357325"/>
            <a:ext cx="63748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>
                <a:solidFill>
                  <a:srgbClr val="000000"/>
                </a:solidFill>
              </a:rPr>
              <a:t>ბიუჯეტის დათვლის მეთოდოლოგია</a:t>
            </a:r>
            <a:r>
              <a:rPr lang="ka-GE" sz="2800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7269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AE2D0-C09E-496B-AFCB-8F24E2D27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703E5D-4A0D-40B7-978B-83CA5DE2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CA66219-D0BC-4821-AF27-BF55034C4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197113"/>
              </p:ext>
            </p:extLst>
          </p:nvPr>
        </p:nvGraphicFramePr>
        <p:xfrm>
          <a:off x="465620" y="217234"/>
          <a:ext cx="11169825" cy="5458412"/>
        </p:xfrm>
        <a:graphic>
          <a:graphicData uri="http://schemas.openxmlformats.org/drawingml/2006/table">
            <a:tbl>
              <a:tblPr firstRow="1" firstCol="1" bandRow="1"/>
              <a:tblGrid>
                <a:gridCol w="5866719">
                  <a:extLst>
                    <a:ext uri="{9D8B030D-6E8A-4147-A177-3AD203B41FA5}">
                      <a16:colId xmlns:a16="http://schemas.microsoft.com/office/drawing/2014/main" val="2527485367"/>
                    </a:ext>
                  </a:extLst>
                </a:gridCol>
                <a:gridCol w="1357801">
                  <a:extLst>
                    <a:ext uri="{9D8B030D-6E8A-4147-A177-3AD203B41FA5}">
                      <a16:colId xmlns:a16="http://schemas.microsoft.com/office/drawing/2014/main" val="479676821"/>
                    </a:ext>
                  </a:extLst>
                </a:gridCol>
                <a:gridCol w="1439780">
                  <a:extLst>
                    <a:ext uri="{9D8B030D-6E8A-4147-A177-3AD203B41FA5}">
                      <a16:colId xmlns:a16="http://schemas.microsoft.com/office/drawing/2014/main" val="3106364170"/>
                    </a:ext>
                  </a:extLst>
                </a:gridCol>
                <a:gridCol w="1122106">
                  <a:extLst>
                    <a:ext uri="{9D8B030D-6E8A-4147-A177-3AD203B41FA5}">
                      <a16:colId xmlns:a16="http://schemas.microsoft.com/office/drawing/2014/main" val="4094417170"/>
                    </a:ext>
                  </a:extLst>
                </a:gridCol>
                <a:gridCol w="1383419">
                  <a:extLst>
                    <a:ext uri="{9D8B030D-6E8A-4147-A177-3AD203B41FA5}">
                      <a16:colId xmlns:a16="http://schemas.microsoft.com/office/drawing/2014/main" val="3908788150"/>
                    </a:ext>
                  </a:extLst>
                </a:gridCol>
              </a:tblGrid>
              <a:tr h="19732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ka-G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მომსახურების პაკეტები კლინიკური მდგომარეობების მიხედვით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246890"/>
                  </a:ext>
                </a:extLst>
              </a:tr>
              <a:tr h="532177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ღონისძიება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ჩარევები</a:t>
                      </a:r>
                      <a:endParaRPr lang="en-US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I.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მსუბუქი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შემთხვევების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სარეაბილიტაციო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პაკეტი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მაქსიმალური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ხანგრძლივოვა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4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კვირა</a:t>
                      </a:r>
                      <a:endParaRPr lang="en-US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II. საშუალო და რთული შემთხვევების სარეაბილიტაციო პაკეტი მაქსიმალური ხანგრძლივობა 8 კვირა</a:t>
                      </a:r>
                      <a:endParaRPr lang="en-US"/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529483"/>
                  </a:ext>
                </a:extLst>
              </a:tr>
              <a:tr h="4575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I. აფაზიის გარეშე მიმდინარე</a:t>
                      </a:r>
                      <a:endParaRPr lang="en-US" sz="105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II.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აფაზიით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მიმდინარე</a:t>
                      </a:r>
                      <a:endParaRPr lang="en-US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I.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აფაზიის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გარეშე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მიმდინარე</a:t>
                      </a:r>
                      <a:endParaRPr lang="en-US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II.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აფაზიით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მიმდინარე</a:t>
                      </a:r>
                      <a:endParaRPr lang="en-US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693156"/>
                  </a:ext>
                </a:extLst>
              </a:tr>
              <a:tr h="1479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ჩარევის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რაოდენობა</a:t>
                      </a:r>
                      <a:endParaRPr lang="en-US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310332"/>
                  </a:ext>
                </a:extLst>
              </a:tr>
              <a:tr h="14793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ექიმის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შეფასება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და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მეთვალყურეობა</a:t>
                      </a:r>
                      <a:endParaRPr lang="en-US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246935"/>
                  </a:ext>
                </a:extLst>
              </a:tr>
              <a:tr h="302764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ინტერდისციპლინური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შეფასება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მკურნალობის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მიზნების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დასახვა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ინდივიდუალური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სარეაბილიტაციო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გეგმის</a:t>
                      </a:r>
                      <a:r>
                        <a:rPr lang="en-US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შედგენა</a:t>
                      </a:r>
                      <a:endParaRPr lang="en-US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872805"/>
                  </a:ext>
                </a:extLst>
              </a:tr>
              <a:tr h="3027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ფიზიკური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თერაპია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ბენეფიციარის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სმიძიმიდან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გამომდინარე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ფიზიკური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თერაპიის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ჩასატარებლად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შესაძლოა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საჭირო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იყოს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რამოდენიმე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თერაპევტის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მონაწილეობა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6522570"/>
                  </a:ext>
                </a:extLst>
              </a:tr>
              <a:tr h="1479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დამხმარე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ადაპტაციური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საშუალებების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გამოყენების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სწავლება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941674"/>
                  </a:ext>
                </a:extLst>
              </a:tr>
              <a:tr h="1765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ბინაზე შემნახველი თერაპიისათვის  ბენეფიციარის და ოჯახის წევრების მომზადება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389105"/>
                  </a:ext>
                </a:extLst>
              </a:tr>
              <a:tr h="61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6*.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ფიზიკური თერაპია, ვერტიკალურ მდგომარეობასთან ადაპტაცია  და სიარულის სწავლება და ტრენინგი თანამედროვე ტექნოლოგიების - გამოყენებით (სოლო სტეპის სისტემა, რობოტოთერაპია, სიარულის დასწავლისა და კორექციის ავტომატიზირებული სისტემები- ლოკომატი, ლოკოჰელპი და სხვ)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68514"/>
                  </a:ext>
                </a:extLst>
              </a:tr>
              <a:tr h="3027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აქვათერაპია, წყლის ტრენაჟორების და წყალში სიარულის დასწავლის სისტემების გამოყენებით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4752343"/>
                  </a:ext>
                </a:extLst>
              </a:tr>
              <a:tr h="1479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8.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ოკუპაციური თერაპია 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147100"/>
                  </a:ext>
                </a:extLst>
              </a:tr>
              <a:tr h="3027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9.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ოკუპაციური თერაპია ბინის პირობების გათვალისწინებით (ადაპტირებული სამზარეულოს, ჭურჭლის, აბაზანის, ტუალეტის) გამოყენების სწავლება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479678"/>
                  </a:ext>
                </a:extLst>
              </a:tr>
              <a:tr h="1479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ფსიქოლოგიური/ნეიროფსიქოლოგიური ტესტირება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947445"/>
                  </a:ext>
                </a:extLst>
              </a:tr>
              <a:tr h="1479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11.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ფსიქოთერაპია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4885299"/>
                  </a:ext>
                </a:extLst>
              </a:tr>
              <a:tr h="3027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12.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მეტყველების თერაპია (ბგერათწარმოთქმა, საკვების მიღების, ღეჭვის და ყლაპვის პროცესების დასწავლა და კორექცია)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385121"/>
                  </a:ext>
                </a:extLst>
              </a:tr>
              <a:tr h="3027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მექანოთერაპია (CPM) და/ან ფიზიოთერაპიული პროცედურები:  ელექტროთერაპია - ელექტროსტიმულაცია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2303376"/>
                  </a:ext>
                </a:extLst>
              </a:tr>
              <a:tr h="1479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14.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კარდიოლოგის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კონსულტაცია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578298"/>
                  </a:ext>
                </a:extLst>
              </a:tr>
              <a:tr h="1479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15.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ნევროლოგის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კონსულტაცია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048" marR="440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516612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09231CB5-F3D2-4020-821E-4D1E69B2D495}"/>
              </a:ext>
            </a:extLst>
          </p:cNvPr>
          <p:cNvSpPr/>
          <p:nvPr/>
        </p:nvSpPr>
        <p:spPr>
          <a:xfrm>
            <a:off x="465620" y="5730415"/>
            <a:ext cx="111698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*რობოტოთერაპია რეკომენდებულია მხოლოდ მსუბუქი და საშუალო სიმძიმის პაციენტებში, მწვავე ინსულტის შემთხვევის დადგომიდან  6 თვემდე პერიოდში.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890556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D78FE-E13D-4DB0-9214-09AA2BEBF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00D55-35C6-43B2-B1BA-938D51E8A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3530ACB-0BE8-4A04-88C6-EF38CFB44A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51181"/>
              </p:ext>
            </p:extLst>
          </p:nvPr>
        </p:nvGraphicFramePr>
        <p:xfrm>
          <a:off x="233231" y="434871"/>
          <a:ext cx="11725538" cy="5902163"/>
        </p:xfrm>
        <a:graphic>
          <a:graphicData uri="http://schemas.openxmlformats.org/drawingml/2006/table">
            <a:tbl>
              <a:tblPr firstRow="1" firstCol="1" bandRow="1"/>
              <a:tblGrid>
                <a:gridCol w="4455705">
                  <a:extLst>
                    <a:ext uri="{9D8B030D-6E8A-4147-A177-3AD203B41FA5}">
                      <a16:colId xmlns:a16="http://schemas.microsoft.com/office/drawing/2014/main" val="2337870862"/>
                    </a:ext>
                  </a:extLst>
                </a:gridCol>
                <a:gridCol w="1118616">
                  <a:extLst>
                    <a:ext uri="{9D8B030D-6E8A-4147-A177-3AD203B41FA5}">
                      <a16:colId xmlns:a16="http://schemas.microsoft.com/office/drawing/2014/main" val="1234550827"/>
                    </a:ext>
                  </a:extLst>
                </a:gridCol>
                <a:gridCol w="1118616">
                  <a:extLst>
                    <a:ext uri="{9D8B030D-6E8A-4147-A177-3AD203B41FA5}">
                      <a16:colId xmlns:a16="http://schemas.microsoft.com/office/drawing/2014/main" val="2433433738"/>
                    </a:ext>
                  </a:extLst>
                </a:gridCol>
                <a:gridCol w="1022466">
                  <a:extLst>
                    <a:ext uri="{9D8B030D-6E8A-4147-A177-3AD203B41FA5}">
                      <a16:colId xmlns:a16="http://schemas.microsoft.com/office/drawing/2014/main" val="25938156"/>
                    </a:ext>
                  </a:extLst>
                </a:gridCol>
                <a:gridCol w="1116272">
                  <a:extLst>
                    <a:ext uri="{9D8B030D-6E8A-4147-A177-3AD203B41FA5}">
                      <a16:colId xmlns:a16="http://schemas.microsoft.com/office/drawing/2014/main" val="4078122222"/>
                    </a:ext>
                  </a:extLst>
                </a:gridCol>
                <a:gridCol w="1116272">
                  <a:extLst>
                    <a:ext uri="{9D8B030D-6E8A-4147-A177-3AD203B41FA5}">
                      <a16:colId xmlns:a16="http://schemas.microsoft.com/office/drawing/2014/main" val="575915333"/>
                    </a:ext>
                  </a:extLst>
                </a:gridCol>
                <a:gridCol w="933353">
                  <a:extLst>
                    <a:ext uri="{9D8B030D-6E8A-4147-A177-3AD203B41FA5}">
                      <a16:colId xmlns:a16="http://schemas.microsoft.com/office/drawing/2014/main" val="2170631929"/>
                    </a:ext>
                  </a:extLst>
                </a:gridCol>
                <a:gridCol w="844238">
                  <a:extLst>
                    <a:ext uri="{9D8B030D-6E8A-4147-A177-3AD203B41FA5}">
                      <a16:colId xmlns:a16="http://schemas.microsoft.com/office/drawing/2014/main" val="3432557563"/>
                    </a:ext>
                  </a:extLst>
                </a:gridCol>
              </a:tblGrid>
              <a:tr h="374473"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პროგრამის ბიუჯეტი1.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190207"/>
                  </a:ext>
                </a:extLst>
              </a:tr>
              <a:tr h="299977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პაციენტთა მდგომარეობა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I.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მსუბუქი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შემთხვევების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სარეაბილიტაციო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პაკეტი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მაქსიმალური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ხანგრძლივოვა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4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კვირა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სულ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327698"/>
                  </a:ext>
                </a:extLst>
              </a:tr>
              <a:tr h="2999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I.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აფაზიის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გარეშე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მიმდინარე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II.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აფაზიით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მიმდინარე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841481"/>
                  </a:ext>
                </a:extLst>
              </a:tr>
              <a:tr h="4078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პაციენტთარაოდენობა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პაკეტის ღირებულება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სულ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პაციენტთარაოდენობა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პაკეტის ღირებულება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სულ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387999"/>
                  </a:ext>
                </a:extLst>
              </a:tr>
              <a:tr h="4078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მსუბუქ პაციენტთა რაოდენობა რობოტული თერაპიის დახმარებით მიმდინარე რეაბილიტაციის პროცესი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3090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772500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3390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847500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1620000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8231918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მსუბუქ პაციენტთა რაოდენობა  რობოტული თერაპიის გარეშე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2490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1245000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2790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1395000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2640000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355334"/>
                  </a:ext>
                </a:extLst>
              </a:tr>
              <a:tr h="299977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სულ მსუბუქი შემთხვევების ბიუჯეტი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4260000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584826"/>
                  </a:ext>
                </a:extLst>
              </a:tr>
              <a:tr h="407842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პაციენტთა მდგომარეობა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II.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საშუალო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და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რთული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შემთხვევების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სარეაბილიტაციო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პაკეტი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მაქსიმალური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ხანგრძლივობა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8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კვირა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სულ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143084"/>
                  </a:ext>
                </a:extLst>
              </a:tr>
              <a:tr h="2999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I. 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აფაზიის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გარეშე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მიმდინარე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II. აფაზიით მიმდინარე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932329"/>
                  </a:ext>
                </a:extLst>
              </a:tr>
              <a:tr h="4078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პაციენტთარაოდენობა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პაკეტის ღირებულება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სულ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პაციენტთა                       რაოდენობა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პაკეტის ღირებულება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სულ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698371"/>
                  </a:ext>
                </a:extLst>
              </a:tr>
              <a:tr h="4078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მხოლოდ საშუალო მდგომარეობის პაციენტები რობოტული თერაპიის გამოყენებით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1260000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6900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1380000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2640000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743541"/>
                  </a:ext>
                </a:extLst>
              </a:tr>
              <a:tr h="4078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საშუალო და რთული შემთხვევები რობოტული თერაპიის გარეშე მიმდინარე სარეაბილიტაციო პროცესით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5100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5100000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5700000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10800000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870523"/>
                  </a:ext>
                </a:extLst>
              </a:tr>
              <a:tr h="299977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სულ საშუალო და მძიმე შემთხვევების ბიუჯეტი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13,440,000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682047"/>
                  </a:ext>
                </a:extLst>
              </a:tr>
              <a:tr h="299977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</a:t>
                      </a:r>
                      <a:r>
                        <a:rPr lang="en-US" sz="1200" b="1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პროგრამის</a:t>
                      </a: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ka-GE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სამიზნე ჯგუფებისთვის, პროგრამის შესახებ ცნობიერების ამაღლების ღონისძიება</a:t>
                      </a:r>
                      <a:endParaRPr lang="en-US" sz="1200" b="1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10,000</a:t>
                      </a:r>
                      <a:endParaRPr lang="en-US" sz="1200" b="1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9596050"/>
                  </a:ext>
                </a:extLst>
              </a:tr>
              <a:tr h="299977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სულ პროგრამის ბიუჯეტი (3900 პაციენტი)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17,700,000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862377"/>
                  </a:ext>
                </a:extLst>
              </a:tr>
              <a:tr h="299977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სულ პროგრამის ბიუჯეტი 80% უტილიზაციით (3120 პაციენტი)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14,160,000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2847394"/>
                  </a:ext>
                </a:extLst>
              </a:tr>
              <a:tr h="299977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სულ პროგრამის  ბიუჯეტი 70% უტილიზაციით (2730 პაციენტი)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12,390,000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10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181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EB828-166A-4B05-A5A6-7E47BB7F1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80E3F-8DCC-45E3-A204-38444CC00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23</a:t>
            </a:fld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DB5357A-DA1E-4CEB-BAB6-E1332AD19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476" y="788102"/>
            <a:ext cx="9598674" cy="501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77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2FF998-250A-B54C-B2E2-AC93D3C82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04F5-BBA6-4217-A22B-271DF1D7A51C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7D5EF-7335-B34B-B8B5-782232FD9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6CF3F6-2C14-49E7-ADDC-0841DF780A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51" y="575920"/>
            <a:ext cx="10720691" cy="554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011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63ED0-3A4F-4FA6-A706-0904D295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7510E-EE71-4019-A092-8334C1794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0340D12-A395-4E37-A69F-B6A81856C8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8102024"/>
              </p:ext>
            </p:extLst>
          </p:nvPr>
        </p:nvGraphicFramePr>
        <p:xfrm>
          <a:off x="722427" y="540558"/>
          <a:ext cx="10679787" cy="5597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65401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603A1E-92F6-401C-8F1D-3610A9A4C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475" y="393561"/>
            <a:ext cx="10515600" cy="416257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b="1" dirty="0"/>
              <a:t>მოსალოდნელი შედეგები</a:t>
            </a:r>
            <a:endParaRPr lang="en-US" sz="28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F927AF4-3C65-4474-AA68-750C301E0C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477865"/>
              </p:ext>
            </p:extLst>
          </p:nvPr>
        </p:nvGraphicFramePr>
        <p:xfrm>
          <a:off x="282908" y="959867"/>
          <a:ext cx="11452734" cy="5259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BD7E52-3B6A-DF4E-9A3F-42908E5D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93E44-39E6-4E8A-A3A7-1C6C541A5988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A58B5-5170-5E43-BD4A-1D55AE328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690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BA889-1AEB-4F1D-B89C-205991996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5000"/>
            <a:ext cx="10515600" cy="347197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პროგრამის SWOT ანალიზი</a:t>
            </a:r>
            <a:endParaRPr lang="en-US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5BD78-10D2-4368-9AA3-68CEFDD97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CCE9E-4711-481D-B46D-6DF3C676B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815D678-F9D9-4F4C-8420-5FCE321093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5377886"/>
              </p:ext>
            </p:extLst>
          </p:nvPr>
        </p:nvGraphicFramePr>
        <p:xfrm>
          <a:off x="838200" y="1212850"/>
          <a:ext cx="10515600" cy="501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43410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9D778F9-8158-ED4D-A343-6A07E4E68C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900" y="2464594"/>
            <a:ext cx="4140200" cy="307340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009DE-1361-8442-B822-F101E1960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B22B-F1E7-42DF-99F8-0DC70B0A19B3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674FD1-DCC8-264D-9E6B-7CD5CEF1C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3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F5249FD2-CBB5-FE43-BBCE-72AE715DE3A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57108754"/>
              </p:ext>
            </p:extLst>
          </p:nvPr>
        </p:nvGraphicFramePr>
        <p:xfrm>
          <a:off x="839788" y="1985211"/>
          <a:ext cx="5157787" cy="4204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95354A6E-55FA-7148-8D02-BF202B04C978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17304347"/>
              </p:ext>
            </p:extLst>
          </p:nvPr>
        </p:nvGraphicFramePr>
        <p:xfrm>
          <a:off x="6172200" y="1985963"/>
          <a:ext cx="5654842" cy="4203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3BA724-58F0-5C46-A5CB-869F51604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572D-16DC-49DD-A93A-2D0438F8277C}" type="datetime1">
              <a:rPr lang="en-US" smtClean="0"/>
              <a:t>7/22/2020</a:t>
            </a:fld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0BC3F72-F032-EC43-808E-28A0830A0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3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82EC17-C312-D94D-962D-984251A93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8983"/>
            <a:ext cx="10515600" cy="726092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/>
              <a:t>აქტუალობა</a:t>
            </a:r>
            <a:endParaRPr lang="en-US" sz="2800" b="1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2AE8151-ED9B-6E42-B229-8E9B348D8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030" y="1043119"/>
            <a:ext cx="5157787" cy="823912"/>
          </a:xfrm>
        </p:spPr>
        <p:txBody>
          <a:bodyPr/>
          <a:lstStyle/>
          <a:p>
            <a:pPr algn="ctr"/>
            <a:r>
              <a:rPr lang="ka-GE" b="0" dirty="0"/>
              <a:t>მსოფლიო მონაცემები</a:t>
            </a:r>
            <a:endParaRPr lang="en-US" b="0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B0411D56-1D1E-8B46-B304-21A17BBDA9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981163"/>
            <a:ext cx="5183188" cy="823912"/>
          </a:xfrm>
        </p:spPr>
        <p:txBody>
          <a:bodyPr/>
          <a:lstStyle/>
          <a:p>
            <a:pPr algn="ctr"/>
            <a:r>
              <a:rPr lang="ka-GE" b="0" dirty="0"/>
              <a:t>საქართველოს მონაცემები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946643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0EF26-457F-41B6-9217-1E9DAE349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310"/>
            <a:ext cx="10515600" cy="544223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/>
              <a:t>ინსულტის სტატისტიკა საქართველოში</a:t>
            </a:r>
            <a:endParaRPr lang="en-US" sz="2800" b="1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D21831A-3EDC-4DEF-BBA1-5BD5A1C352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673182"/>
              </p:ext>
            </p:extLst>
          </p:nvPr>
        </p:nvGraphicFramePr>
        <p:xfrm>
          <a:off x="474882" y="1430338"/>
          <a:ext cx="10878918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8E62C-5AAD-4946-91A7-543827EC9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6D8CE1-66F2-4809-93B9-47E654C49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84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1FAFE-A47B-45AB-BFFF-9E616B27EB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C656764-0256-40DD-8308-E38AC1D5089F}" type="datetime1">
              <a:rPr lang="en-US" smtClean="0"/>
              <a:pPr>
                <a:spcAft>
                  <a:spcPts val="600"/>
                </a:spcAft>
              </a:pPr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D43AA1-A771-4204-9EC9-A7FB84003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9A79960-3ED5-4324-AC5D-ACB0F6C568E9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D9DDC39-9DAB-4AF5-A7E9-0620BBB14D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458102"/>
              </p:ext>
            </p:extLst>
          </p:nvPr>
        </p:nvGraphicFramePr>
        <p:xfrm>
          <a:off x="838200" y="939688"/>
          <a:ext cx="10515600" cy="5923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E6C90213-05AC-4C9C-ACF2-75915117DF34}"/>
              </a:ext>
            </a:extLst>
          </p:cNvPr>
          <p:cNvSpPr/>
          <p:nvPr/>
        </p:nvSpPr>
        <p:spPr>
          <a:xfrm>
            <a:off x="4260482" y="365247"/>
            <a:ext cx="42098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800" b="1" dirty="0">
                <a:solidFill>
                  <a:srgbClr val="000000"/>
                </a:solidFill>
              </a:rPr>
              <a:t>ინსულტის გამოსავალი</a:t>
            </a:r>
            <a:r>
              <a:rPr lang="ka-GE" sz="2800" b="1" dirty="0"/>
              <a:t>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02706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A0E4E14-82EA-4B43-92E9-8D81FA590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577"/>
            <a:ext cx="10609482" cy="579587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რეაბილიტაციის მნიშვნელობა</a:t>
            </a:r>
            <a:endParaRPr lang="en-US" sz="2800" b="1" dirty="0"/>
          </a:p>
        </p:txBody>
      </p:sp>
      <p:graphicFrame>
        <p:nvGraphicFramePr>
          <p:cNvPr id="28" name="Diagram 27">
            <a:extLst>
              <a:ext uri="{FF2B5EF4-FFF2-40B4-BE49-F238E27FC236}">
                <a16:creationId xmlns:a16="http://schemas.microsoft.com/office/drawing/2014/main" id="{5B1ACF9A-CAD9-4A12-A42C-81C18B1367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4646899"/>
              </p:ext>
            </p:extLst>
          </p:nvPr>
        </p:nvGraphicFramePr>
        <p:xfrm>
          <a:off x="838200" y="944713"/>
          <a:ext cx="10387196" cy="2950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9" name="Picture 28">
            <a:extLst>
              <a:ext uri="{FF2B5EF4-FFF2-40B4-BE49-F238E27FC236}">
                <a16:creationId xmlns:a16="http://schemas.microsoft.com/office/drawing/2014/main" id="{871E6B13-C010-40C0-83ED-120F1E3324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89565" y="4203202"/>
            <a:ext cx="8103301" cy="2207697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C30E71-C6AA-9A43-9110-35F63B090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B7736-D603-4945-B03B-244F2FD2D8AE}" type="datetime1">
              <a:rPr lang="en-US" smtClean="0"/>
              <a:t>7/22/2020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9F8A8-CEAA-4342-8C91-589555A73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55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4AF42-553E-4FAE-99F5-DCAD378F0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7015" y="264176"/>
            <a:ext cx="4152690" cy="599705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/>
              <a:t>პროგრამის მიზნები</a:t>
            </a:r>
            <a:endParaRPr lang="en-US" sz="2800" b="1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4D7435-64D4-D44A-8B2F-6087DEAE87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ACC95C9-40EC-4B1A-9406-4E991E8DE3A2}" type="datetime1">
              <a:rPr lang="en-US" smtClean="0"/>
              <a:t>7/22/2020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52B887-6540-5D4F-89B0-6A30772EE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9A79960-3ED5-4324-AC5D-ACB0F6C568E9}" type="slidenum">
              <a:rPr lang="en-US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374C9D84-C09D-417B-95EA-DBD1836403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919751"/>
              </p:ext>
            </p:extLst>
          </p:nvPr>
        </p:nvGraphicFramePr>
        <p:xfrm>
          <a:off x="394051" y="1434749"/>
          <a:ext cx="11114254" cy="4703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0548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88A7A2-3C42-3A4F-A66F-5D6FCB508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344" y="287338"/>
            <a:ext cx="8673427" cy="586648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/>
              <a:t>პროგრამის ბენეფიციარები</a:t>
            </a:r>
            <a:endParaRPr lang="en-US" sz="28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388CE8-67C4-B04C-8B4D-22146EF35A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396755"/>
              </p:ext>
            </p:extLst>
          </p:nvPr>
        </p:nvGraphicFramePr>
        <p:xfrm>
          <a:off x="358687" y="982553"/>
          <a:ext cx="11025592" cy="5105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E956F5-2400-D145-88D9-F8C28E3F1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72DC-1310-4C0C-9D18-C4CAFCB8FC05}" type="datetime1">
              <a:rPr lang="en-US" smtClean="0"/>
              <a:t>7/22/2020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82F50-E49E-BF45-99B5-2A8193491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60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F7C5B-A69C-4FF4-90AF-C0A92CC8D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4955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/>
              <a:t>ბენეფიციართა რაოდენობები</a:t>
            </a:r>
            <a:endParaRPr lang="en-US" sz="2400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82E6D-0A1C-4988-BD7D-05F6C1F93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764-0256-40DD-8308-E38AC1D5089F}" type="datetime1">
              <a:rPr lang="en-US" smtClean="0"/>
              <a:t>7/22/2020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C64BB-C6C2-4A26-AB7C-55CAC0AB2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9960-3ED5-4324-AC5D-ACB0F6C568E9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81F0020-6480-4C0B-87C2-25A6C27FDF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905967"/>
              </p:ext>
            </p:extLst>
          </p:nvPr>
        </p:nvGraphicFramePr>
        <p:xfrm>
          <a:off x="838200" y="1358970"/>
          <a:ext cx="10515600" cy="4817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6491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1627</Words>
  <Application>Microsoft Office PowerPoint</Application>
  <PresentationFormat>Widescreen</PresentationFormat>
  <Paragraphs>399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Sylfaen</vt:lpstr>
      <vt:lpstr>Symbol</vt:lpstr>
      <vt:lpstr>Wingdings</vt:lpstr>
      <vt:lpstr>Office Theme</vt:lpstr>
      <vt:lpstr>ინსულტის შემდგომი ამბულატორიული რეაბილიტაციის პროგრამა</vt:lpstr>
      <vt:lpstr>შინაარსი</vt:lpstr>
      <vt:lpstr>აქტუალობა</vt:lpstr>
      <vt:lpstr>ინსულტის სტატისტიკა საქართველოში</vt:lpstr>
      <vt:lpstr>PowerPoint Presentation</vt:lpstr>
      <vt:lpstr>რეაბილიტაციის მნიშვნელობა</vt:lpstr>
      <vt:lpstr>პროგრამის მიზნები</vt:lpstr>
      <vt:lpstr>პროგრამის ბენეფიციარები</vt:lpstr>
      <vt:lpstr>ბენეფიციართა რაოდენობები</vt:lpstr>
      <vt:lpstr>მომსახურების მოცულობა</vt:lpstr>
      <vt:lpstr>მომსახურების სპექტრი</vt:lpstr>
      <vt:lpstr>PowerPoint Presentation</vt:lpstr>
      <vt:lpstr>PowerPoint Presentation</vt:lpstr>
      <vt:lpstr>შეფასების შკალა</vt:lpstr>
      <vt:lpstr>რეაბილიტაციის სერვისის მიმწოდებელი დაწესებულებები</vt:lpstr>
      <vt:lpstr>დაწესებულებების მინიმალური სტანდარტი</vt:lpstr>
      <vt:lpstr>დაწესებულებების მინიმალური სტანდარტი</vt:lpstr>
      <vt:lpstr>პროგრამის დაფინანსების წყარო </vt:lpstr>
      <vt:lpstr>  პროგრამის დაფინანსების მექანიზმი  ზოგადი მოთხოვნები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მოსალოდნელი შედეგები</vt:lpstr>
      <vt:lpstr>პროგრამის SWOT ანალიზი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ინსულტის შემდგომი ამბულატორიული რეაბილიტაციის პროგრამა</dc:title>
  <dc:creator>Natalia Kalandarishvili</dc:creator>
  <cp:lastModifiedBy>Eka Paatashvili</cp:lastModifiedBy>
  <cp:revision>58</cp:revision>
  <dcterms:created xsi:type="dcterms:W3CDTF">2020-07-14T21:57:31Z</dcterms:created>
  <dcterms:modified xsi:type="dcterms:W3CDTF">2020-07-21T20:17:37Z</dcterms:modified>
</cp:coreProperties>
</file>